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50"/>
  </p:notesMasterIdLst>
  <p:sldIdLst>
    <p:sldId id="256" r:id="rId5"/>
    <p:sldId id="257" r:id="rId6"/>
    <p:sldId id="258" r:id="rId7"/>
    <p:sldId id="291" r:id="rId8"/>
    <p:sldId id="271" r:id="rId9"/>
    <p:sldId id="304" r:id="rId10"/>
    <p:sldId id="292" r:id="rId11"/>
    <p:sldId id="293" r:id="rId12"/>
    <p:sldId id="294" r:id="rId13"/>
    <p:sldId id="324" r:id="rId14"/>
    <p:sldId id="296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306" r:id="rId23"/>
    <p:sldId id="307" r:id="rId24"/>
    <p:sldId id="308" r:id="rId25"/>
    <p:sldId id="309" r:id="rId26"/>
    <p:sldId id="311" r:id="rId27"/>
    <p:sldId id="266" r:id="rId28"/>
    <p:sldId id="312" r:id="rId29"/>
    <p:sldId id="313" r:id="rId30"/>
    <p:sldId id="314" r:id="rId31"/>
    <p:sldId id="269" r:id="rId32"/>
    <p:sldId id="273" r:id="rId33"/>
    <p:sldId id="272" r:id="rId34"/>
    <p:sldId id="315" r:id="rId35"/>
    <p:sldId id="286" r:id="rId36"/>
    <p:sldId id="316" r:id="rId37"/>
    <p:sldId id="317" r:id="rId38"/>
    <p:sldId id="288" r:id="rId39"/>
    <p:sldId id="318" r:id="rId40"/>
    <p:sldId id="321" r:id="rId41"/>
    <p:sldId id="322" r:id="rId42"/>
    <p:sldId id="320" r:id="rId43"/>
    <p:sldId id="319" r:id="rId44"/>
    <p:sldId id="323" r:id="rId45"/>
    <p:sldId id="285" r:id="rId46"/>
    <p:sldId id="282" r:id="rId47"/>
    <p:sldId id="283" r:id="rId48"/>
    <p:sldId id="284" r:id="rId49"/>
  </p:sldIdLst>
  <p:sldSz cx="10160000" cy="762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2224" y="-96"/>
      </p:cViewPr>
      <p:guideLst>
        <p:guide orient="horz" pos="2400"/>
        <p:guide pos="32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28F556-91DB-BC41-92D9-EFDC67349824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E9F790-A4C7-624D-8076-F54C6693CD47}">
      <dgm:prSet phldrT="[Text]"/>
      <dgm:spPr/>
      <dgm:t>
        <a:bodyPr/>
        <a:lstStyle/>
        <a:p>
          <a:r>
            <a:rPr lang="en-US" dirty="0" smtClean="0"/>
            <a:t>Current Work</a:t>
          </a:r>
          <a:endParaRPr lang="en-US" dirty="0"/>
        </a:p>
      </dgm:t>
    </dgm:pt>
    <dgm:pt modelId="{775EE49B-A9D3-E94B-827B-ACCA79FC5956}" type="parTrans" cxnId="{28681D8D-6636-F94C-9B70-339396C7012E}">
      <dgm:prSet/>
      <dgm:spPr/>
      <dgm:t>
        <a:bodyPr/>
        <a:lstStyle/>
        <a:p>
          <a:endParaRPr lang="en-US"/>
        </a:p>
      </dgm:t>
    </dgm:pt>
    <dgm:pt modelId="{259E63A2-CC91-324B-B4F2-0F58E35D3A0E}" type="sibTrans" cxnId="{28681D8D-6636-F94C-9B70-339396C7012E}">
      <dgm:prSet/>
      <dgm:spPr/>
      <dgm:t>
        <a:bodyPr/>
        <a:lstStyle/>
        <a:p>
          <a:endParaRPr lang="en-US"/>
        </a:p>
      </dgm:t>
    </dgm:pt>
    <dgm:pt modelId="{C53A6738-41FE-3749-984A-C03C661CCA34}">
      <dgm:prSet phldrT="[Text]"/>
      <dgm:spPr/>
      <dgm:t>
        <a:bodyPr/>
        <a:lstStyle/>
        <a:p>
          <a:r>
            <a:rPr lang="en-US" dirty="0" smtClean="0"/>
            <a:t>Video Background Motion Compensation</a:t>
          </a:r>
          <a:endParaRPr lang="en-US" dirty="0"/>
        </a:p>
      </dgm:t>
    </dgm:pt>
    <dgm:pt modelId="{596DDCB9-632B-B447-AAEB-515B3AD87306}" type="parTrans" cxnId="{4ECC8CE4-E261-B444-B574-8BDC78658DB9}">
      <dgm:prSet/>
      <dgm:spPr/>
      <dgm:t>
        <a:bodyPr/>
        <a:lstStyle/>
        <a:p>
          <a:endParaRPr lang="en-US"/>
        </a:p>
      </dgm:t>
    </dgm:pt>
    <dgm:pt modelId="{5970EA4A-5B89-F645-9365-FC835091D9DD}" type="sibTrans" cxnId="{4ECC8CE4-E261-B444-B574-8BDC78658DB9}">
      <dgm:prSet/>
      <dgm:spPr/>
      <dgm:t>
        <a:bodyPr/>
        <a:lstStyle/>
        <a:p>
          <a:endParaRPr lang="en-US"/>
        </a:p>
      </dgm:t>
    </dgm:pt>
    <dgm:pt modelId="{A45F91BA-3202-B640-AC77-7AE61ED8A46D}">
      <dgm:prSet phldrT="[Text]"/>
      <dgm:spPr/>
      <dgm:t>
        <a:bodyPr/>
        <a:lstStyle/>
        <a:p>
          <a:r>
            <a:rPr lang="en-US" dirty="0" smtClean="0"/>
            <a:t>3D Trajectory Estimation</a:t>
          </a:r>
          <a:endParaRPr lang="en-US" dirty="0"/>
        </a:p>
      </dgm:t>
    </dgm:pt>
    <dgm:pt modelId="{4D623C02-E686-CC48-BA1D-FA2A2203E078}" type="parTrans" cxnId="{1B852C83-078A-5747-8674-B3BA538DCCD7}">
      <dgm:prSet/>
      <dgm:spPr/>
      <dgm:t>
        <a:bodyPr/>
        <a:lstStyle/>
        <a:p>
          <a:endParaRPr lang="en-US"/>
        </a:p>
      </dgm:t>
    </dgm:pt>
    <dgm:pt modelId="{114B463C-B948-0045-BF34-8A2BE93C735D}" type="sibTrans" cxnId="{1B852C83-078A-5747-8674-B3BA538DCCD7}">
      <dgm:prSet/>
      <dgm:spPr/>
      <dgm:t>
        <a:bodyPr/>
        <a:lstStyle/>
        <a:p>
          <a:endParaRPr lang="en-US"/>
        </a:p>
      </dgm:t>
    </dgm:pt>
    <dgm:pt modelId="{5CC009B0-6EC4-0845-A125-A9040976218D}">
      <dgm:prSet phldrT="[Text]"/>
      <dgm:spPr/>
      <dgm:t>
        <a:bodyPr/>
        <a:lstStyle/>
        <a:p>
          <a:r>
            <a:rPr lang="en-US" dirty="0" smtClean="0"/>
            <a:t>Proposed Work</a:t>
          </a:r>
          <a:endParaRPr lang="en-US" dirty="0"/>
        </a:p>
      </dgm:t>
    </dgm:pt>
    <dgm:pt modelId="{D42CC40C-9871-2D4E-BD1E-E55BEF7204F3}" type="parTrans" cxnId="{CE683766-0AE3-0D42-9F8F-80D629019978}">
      <dgm:prSet/>
      <dgm:spPr/>
      <dgm:t>
        <a:bodyPr/>
        <a:lstStyle/>
        <a:p>
          <a:endParaRPr lang="en-US"/>
        </a:p>
      </dgm:t>
    </dgm:pt>
    <dgm:pt modelId="{5C5F293D-8AEB-3B41-B718-31EFED159F44}" type="sibTrans" cxnId="{CE683766-0AE3-0D42-9F8F-80D629019978}">
      <dgm:prSet/>
      <dgm:spPr/>
      <dgm:t>
        <a:bodyPr/>
        <a:lstStyle/>
        <a:p>
          <a:endParaRPr lang="en-US"/>
        </a:p>
      </dgm:t>
    </dgm:pt>
    <dgm:pt modelId="{8F1BFE87-B014-8A4E-A335-0C434B874987}">
      <dgm:prSet phldrT="[Text]"/>
      <dgm:spPr/>
      <dgm:t>
        <a:bodyPr/>
        <a:lstStyle/>
        <a:p>
          <a:r>
            <a:rPr lang="en-US" dirty="0" smtClean="0"/>
            <a:t>Geo-localization using Multiple Layers of GIS</a:t>
          </a:r>
          <a:endParaRPr lang="en-US" dirty="0"/>
        </a:p>
      </dgm:t>
    </dgm:pt>
    <dgm:pt modelId="{A91EEFBE-C87F-164D-A461-C4575E1299DC}" type="parTrans" cxnId="{E036D7DD-ECB8-2E4B-AE4A-B8320AFCD804}">
      <dgm:prSet/>
      <dgm:spPr/>
      <dgm:t>
        <a:bodyPr/>
        <a:lstStyle/>
        <a:p>
          <a:endParaRPr lang="en-US"/>
        </a:p>
      </dgm:t>
    </dgm:pt>
    <dgm:pt modelId="{C4224FED-E308-5145-A256-B5BF1C06B93A}" type="sibTrans" cxnId="{E036D7DD-ECB8-2E4B-AE4A-B8320AFCD804}">
      <dgm:prSet/>
      <dgm:spPr/>
      <dgm:t>
        <a:bodyPr/>
        <a:lstStyle/>
        <a:p>
          <a:endParaRPr lang="en-US"/>
        </a:p>
      </dgm:t>
    </dgm:pt>
    <dgm:pt modelId="{243E083E-3107-574E-8891-CCCA7EDAB829}">
      <dgm:prSet phldrT="[Text]"/>
      <dgm:spPr/>
      <dgm:t>
        <a:bodyPr/>
        <a:lstStyle/>
        <a:p>
          <a:r>
            <a:rPr lang="en-US" dirty="0" smtClean="0"/>
            <a:t>Video Scene Parsing to Label GIS Layer Objects</a:t>
          </a:r>
          <a:endParaRPr lang="en-US" dirty="0"/>
        </a:p>
      </dgm:t>
    </dgm:pt>
    <dgm:pt modelId="{0476FB9A-9F6A-1741-BD33-60A38C6F0BC5}" type="parTrans" cxnId="{FF6D0FB7-3CF0-8449-A89A-277733081A63}">
      <dgm:prSet/>
      <dgm:spPr/>
      <dgm:t>
        <a:bodyPr/>
        <a:lstStyle/>
        <a:p>
          <a:endParaRPr lang="en-US"/>
        </a:p>
      </dgm:t>
    </dgm:pt>
    <dgm:pt modelId="{F3638959-588E-7C4C-9A40-9F965E799BE3}" type="sibTrans" cxnId="{FF6D0FB7-3CF0-8449-A89A-277733081A63}">
      <dgm:prSet/>
      <dgm:spPr/>
      <dgm:t>
        <a:bodyPr/>
        <a:lstStyle/>
        <a:p>
          <a:endParaRPr lang="en-US"/>
        </a:p>
      </dgm:t>
    </dgm:pt>
    <dgm:pt modelId="{8DCC059E-6ACA-8A44-AAD4-CA07190F2BA9}">
      <dgm:prSet phldrT="[Text]"/>
      <dgm:spPr/>
      <dgm:t>
        <a:bodyPr/>
        <a:lstStyle/>
        <a:p>
          <a:r>
            <a:rPr lang="en-US" dirty="0" smtClean="0"/>
            <a:t>Geo-Navigation using GIS</a:t>
          </a:r>
          <a:endParaRPr lang="en-US" dirty="0"/>
        </a:p>
      </dgm:t>
    </dgm:pt>
    <dgm:pt modelId="{4AB93B5C-0F06-6E43-885A-7E8B1AC4223F}" type="parTrans" cxnId="{DB82AA94-C807-BD41-9DE8-B3090D51E790}">
      <dgm:prSet/>
      <dgm:spPr/>
      <dgm:t>
        <a:bodyPr/>
        <a:lstStyle/>
        <a:p>
          <a:endParaRPr lang="en-US"/>
        </a:p>
      </dgm:t>
    </dgm:pt>
    <dgm:pt modelId="{F9A655C9-0E14-B045-8630-6A5663679AE4}" type="sibTrans" cxnId="{DB82AA94-C807-BD41-9DE8-B3090D51E790}">
      <dgm:prSet/>
      <dgm:spPr/>
      <dgm:t>
        <a:bodyPr/>
        <a:lstStyle/>
        <a:p>
          <a:endParaRPr lang="en-US"/>
        </a:p>
      </dgm:t>
    </dgm:pt>
    <dgm:pt modelId="{FBFDE136-B02D-9841-9B94-379D70EB5545}">
      <dgm:prSet phldrT="[Text]"/>
      <dgm:spPr/>
      <dgm:t>
        <a:bodyPr/>
        <a:lstStyle/>
        <a:p>
          <a:r>
            <a:rPr lang="en-US" dirty="0" smtClean="0"/>
            <a:t>UAV Geo-localization and Accurate Relative Localization</a:t>
          </a:r>
          <a:endParaRPr lang="en-US" dirty="0"/>
        </a:p>
      </dgm:t>
    </dgm:pt>
    <dgm:pt modelId="{654D3B33-5124-AC42-A9DC-CB133AB50DB2}" type="parTrans" cxnId="{58F5457B-DD64-F145-8B1A-7F8221CDD3E7}">
      <dgm:prSet/>
      <dgm:spPr/>
      <dgm:t>
        <a:bodyPr/>
        <a:lstStyle/>
        <a:p>
          <a:endParaRPr lang="en-US"/>
        </a:p>
      </dgm:t>
    </dgm:pt>
    <dgm:pt modelId="{A8951FD9-CFCA-7041-B6EA-A6F3E8032171}" type="sibTrans" cxnId="{58F5457B-DD64-F145-8B1A-7F8221CDD3E7}">
      <dgm:prSet/>
      <dgm:spPr/>
      <dgm:t>
        <a:bodyPr/>
        <a:lstStyle/>
        <a:p>
          <a:endParaRPr lang="en-US"/>
        </a:p>
      </dgm:t>
    </dgm:pt>
    <dgm:pt modelId="{95352E38-309D-754F-A0B4-D6C743829506}" type="pres">
      <dgm:prSet presAssocID="{2328F556-91DB-BC41-92D9-EFDC67349824}" presName="linear" presStyleCnt="0">
        <dgm:presLayoutVars>
          <dgm:animLvl val="lvl"/>
          <dgm:resizeHandles val="exact"/>
        </dgm:presLayoutVars>
      </dgm:prSet>
      <dgm:spPr/>
    </dgm:pt>
    <dgm:pt modelId="{4FB992DD-5979-6342-A521-A53D46DF825E}" type="pres">
      <dgm:prSet presAssocID="{E9E9F790-A4C7-624D-8076-F54C6693CD4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97B7F6A-4B31-FD41-88CE-5C1F16576DE0}" type="pres">
      <dgm:prSet presAssocID="{E9E9F790-A4C7-624D-8076-F54C6693CD4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526284-E3DB-174F-B41D-AE653168B559}" type="pres">
      <dgm:prSet presAssocID="{5CC009B0-6EC4-0845-A125-A9040976218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39ACD56-A551-7F45-9229-40466B307473}" type="pres">
      <dgm:prSet presAssocID="{5CC009B0-6EC4-0845-A125-A9040976218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F111E530-1E7D-914A-9119-1F4EFDFE7948}" type="presOf" srcId="{243E083E-3107-574E-8891-CCCA7EDAB829}" destId="{C39ACD56-A551-7F45-9229-40466B307473}" srcOrd="0" destOrd="1" presId="urn:microsoft.com/office/officeart/2005/8/layout/vList2"/>
    <dgm:cxn modelId="{28681D8D-6636-F94C-9B70-339396C7012E}" srcId="{2328F556-91DB-BC41-92D9-EFDC67349824}" destId="{E9E9F790-A4C7-624D-8076-F54C6693CD47}" srcOrd="0" destOrd="0" parTransId="{775EE49B-A9D3-E94B-827B-ACCA79FC5956}" sibTransId="{259E63A2-CC91-324B-B4F2-0F58E35D3A0E}"/>
    <dgm:cxn modelId="{439FB729-4D0F-8644-A5B7-AF20265DD184}" type="presOf" srcId="{8F1BFE87-B014-8A4E-A335-0C434B874987}" destId="{C39ACD56-A551-7F45-9229-40466B307473}" srcOrd="0" destOrd="0" presId="urn:microsoft.com/office/officeart/2005/8/layout/vList2"/>
    <dgm:cxn modelId="{FF0F1021-7B48-2B47-A9BE-F94F765D0368}" type="presOf" srcId="{2328F556-91DB-BC41-92D9-EFDC67349824}" destId="{95352E38-309D-754F-A0B4-D6C743829506}" srcOrd="0" destOrd="0" presId="urn:microsoft.com/office/officeart/2005/8/layout/vList2"/>
    <dgm:cxn modelId="{1B852C83-078A-5747-8674-B3BA538DCCD7}" srcId="{E9E9F790-A4C7-624D-8076-F54C6693CD47}" destId="{A45F91BA-3202-B640-AC77-7AE61ED8A46D}" srcOrd="1" destOrd="0" parTransId="{4D623C02-E686-CC48-BA1D-FA2A2203E078}" sibTransId="{114B463C-B948-0045-BF34-8A2BE93C735D}"/>
    <dgm:cxn modelId="{58F5457B-DD64-F145-8B1A-7F8221CDD3E7}" srcId="{5CC009B0-6EC4-0845-A125-A9040976218D}" destId="{FBFDE136-B02D-9841-9B94-379D70EB5545}" srcOrd="2" destOrd="0" parTransId="{654D3B33-5124-AC42-A9DC-CB133AB50DB2}" sibTransId="{A8951FD9-CFCA-7041-B6EA-A6F3E8032171}"/>
    <dgm:cxn modelId="{4ECC8CE4-E261-B444-B574-8BDC78658DB9}" srcId="{E9E9F790-A4C7-624D-8076-F54C6693CD47}" destId="{C53A6738-41FE-3749-984A-C03C661CCA34}" srcOrd="0" destOrd="0" parTransId="{596DDCB9-632B-B447-AAEB-515B3AD87306}" sibTransId="{5970EA4A-5B89-F645-9365-FC835091D9DD}"/>
    <dgm:cxn modelId="{66EA843D-BCD5-7446-AE96-6D9E7D7AA47A}" type="presOf" srcId="{C53A6738-41FE-3749-984A-C03C661CCA34}" destId="{497B7F6A-4B31-FD41-88CE-5C1F16576DE0}" srcOrd="0" destOrd="0" presId="urn:microsoft.com/office/officeart/2005/8/layout/vList2"/>
    <dgm:cxn modelId="{48FB5D64-F444-9540-BDDF-2F2218E910B1}" type="presOf" srcId="{FBFDE136-B02D-9841-9B94-379D70EB5545}" destId="{C39ACD56-A551-7F45-9229-40466B307473}" srcOrd="0" destOrd="2" presId="urn:microsoft.com/office/officeart/2005/8/layout/vList2"/>
    <dgm:cxn modelId="{FF6D0FB7-3CF0-8449-A89A-277733081A63}" srcId="{5CC009B0-6EC4-0845-A125-A9040976218D}" destId="{243E083E-3107-574E-8891-CCCA7EDAB829}" srcOrd="1" destOrd="0" parTransId="{0476FB9A-9F6A-1741-BD33-60A38C6F0BC5}" sibTransId="{F3638959-588E-7C4C-9A40-9F965E799BE3}"/>
    <dgm:cxn modelId="{E036D7DD-ECB8-2E4B-AE4A-B8320AFCD804}" srcId="{5CC009B0-6EC4-0845-A125-A9040976218D}" destId="{8F1BFE87-B014-8A4E-A335-0C434B874987}" srcOrd="0" destOrd="0" parTransId="{A91EEFBE-C87F-164D-A461-C4575E1299DC}" sibTransId="{C4224FED-E308-5145-A256-B5BF1C06B93A}"/>
    <dgm:cxn modelId="{4D7D825B-E09D-E04E-9631-BE50181B4620}" type="presOf" srcId="{5CC009B0-6EC4-0845-A125-A9040976218D}" destId="{81526284-E3DB-174F-B41D-AE653168B559}" srcOrd="0" destOrd="0" presId="urn:microsoft.com/office/officeart/2005/8/layout/vList2"/>
    <dgm:cxn modelId="{CE683766-0AE3-0D42-9F8F-80D629019978}" srcId="{2328F556-91DB-BC41-92D9-EFDC67349824}" destId="{5CC009B0-6EC4-0845-A125-A9040976218D}" srcOrd="1" destOrd="0" parTransId="{D42CC40C-9871-2D4E-BD1E-E55BEF7204F3}" sibTransId="{5C5F293D-8AEB-3B41-B718-31EFED159F44}"/>
    <dgm:cxn modelId="{8F752D59-0477-204C-BA8A-BA150B7D1CF6}" type="presOf" srcId="{E9E9F790-A4C7-624D-8076-F54C6693CD47}" destId="{4FB992DD-5979-6342-A521-A53D46DF825E}" srcOrd="0" destOrd="0" presId="urn:microsoft.com/office/officeart/2005/8/layout/vList2"/>
    <dgm:cxn modelId="{1A24D480-1DA5-A242-8B28-9CB1F3754A85}" type="presOf" srcId="{8DCC059E-6ACA-8A44-AAD4-CA07190F2BA9}" destId="{497B7F6A-4B31-FD41-88CE-5C1F16576DE0}" srcOrd="0" destOrd="2" presId="urn:microsoft.com/office/officeart/2005/8/layout/vList2"/>
    <dgm:cxn modelId="{DB82AA94-C807-BD41-9DE8-B3090D51E790}" srcId="{E9E9F790-A4C7-624D-8076-F54C6693CD47}" destId="{8DCC059E-6ACA-8A44-AAD4-CA07190F2BA9}" srcOrd="2" destOrd="0" parTransId="{4AB93B5C-0F06-6E43-885A-7E8B1AC4223F}" sibTransId="{F9A655C9-0E14-B045-8630-6A5663679AE4}"/>
    <dgm:cxn modelId="{A087B716-8F0F-F24E-B7DF-6F790FD6AF00}" type="presOf" srcId="{A45F91BA-3202-B640-AC77-7AE61ED8A46D}" destId="{497B7F6A-4B31-FD41-88CE-5C1F16576DE0}" srcOrd="0" destOrd="1" presId="urn:microsoft.com/office/officeart/2005/8/layout/vList2"/>
    <dgm:cxn modelId="{F9DC3A70-29B4-EB48-8F44-6BD4BEC4ED44}" type="presParOf" srcId="{95352E38-309D-754F-A0B4-D6C743829506}" destId="{4FB992DD-5979-6342-A521-A53D46DF825E}" srcOrd="0" destOrd="0" presId="urn:microsoft.com/office/officeart/2005/8/layout/vList2"/>
    <dgm:cxn modelId="{6986D977-72B8-784B-BF1E-C4A2EF46F250}" type="presParOf" srcId="{95352E38-309D-754F-A0B4-D6C743829506}" destId="{497B7F6A-4B31-FD41-88CE-5C1F16576DE0}" srcOrd="1" destOrd="0" presId="urn:microsoft.com/office/officeart/2005/8/layout/vList2"/>
    <dgm:cxn modelId="{35A31DDE-6083-F149-86D7-A07FC7BF5D9D}" type="presParOf" srcId="{95352E38-309D-754F-A0B4-D6C743829506}" destId="{81526284-E3DB-174F-B41D-AE653168B559}" srcOrd="2" destOrd="0" presId="urn:microsoft.com/office/officeart/2005/8/layout/vList2"/>
    <dgm:cxn modelId="{EEAC2F75-991A-4343-B523-8446A7DACD7E}" type="presParOf" srcId="{95352E38-309D-754F-A0B4-D6C743829506}" destId="{C39ACD56-A551-7F45-9229-40466B30747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B637B1-A909-4E53-993D-C122B8DA1969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98210-DFBB-480D-BA0D-82319F7A596B}">
      <dgm:prSet/>
      <dgm:spPr/>
      <dgm:t>
        <a:bodyPr/>
        <a:lstStyle/>
        <a:p>
          <a:pPr rtl="0"/>
          <a:r>
            <a:rPr lang="en-US" dirty="0" smtClean="0"/>
            <a:t>Navigation</a:t>
          </a:r>
          <a:endParaRPr lang="en-US" dirty="0"/>
        </a:p>
      </dgm:t>
    </dgm:pt>
    <dgm:pt modelId="{63EC2F9B-CA8D-439D-B401-704516D640D1}" type="parTrans" cxnId="{3168E866-CC4E-42AB-B436-2FAF0B9A1CB3}">
      <dgm:prSet/>
      <dgm:spPr/>
      <dgm:t>
        <a:bodyPr/>
        <a:lstStyle/>
        <a:p>
          <a:endParaRPr lang="en-US"/>
        </a:p>
      </dgm:t>
    </dgm:pt>
    <dgm:pt modelId="{7754F609-3189-4193-937B-37ED6DCE2B53}" type="sibTrans" cxnId="{3168E866-CC4E-42AB-B436-2FAF0B9A1CB3}">
      <dgm:prSet/>
      <dgm:spPr/>
      <dgm:t>
        <a:bodyPr/>
        <a:lstStyle/>
        <a:p>
          <a:endParaRPr lang="en-US"/>
        </a:p>
      </dgm:t>
    </dgm:pt>
    <dgm:pt modelId="{E0EB85D2-503C-4A97-87F1-08396FC9CD5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 smtClean="0"/>
            <a:t>GPS</a:t>
          </a:r>
          <a:endParaRPr lang="en-US" dirty="0"/>
        </a:p>
      </dgm:t>
    </dgm:pt>
    <dgm:pt modelId="{DA7E7F07-2063-4843-9FE7-2CA840FA96C2}" type="parTrans" cxnId="{5ED303AE-6C61-454A-A01C-70E5F7BBA4DA}">
      <dgm:prSet/>
      <dgm:spPr/>
      <dgm:t>
        <a:bodyPr/>
        <a:lstStyle/>
        <a:p>
          <a:endParaRPr lang="en-US"/>
        </a:p>
      </dgm:t>
    </dgm:pt>
    <dgm:pt modelId="{995ADD2B-1D5E-4433-985E-B63CA4636A13}" type="sibTrans" cxnId="{5ED303AE-6C61-454A-A01C-70E5F7BBA4DA}">
      <dgm:prSet/>
      <dgm:spPr/>
      <dgm:t>
        <a:bodyPr/>
        <a:lstStyle/>
        <a:p>
          <a:endParaRPr lang="en-US"/>
        </a:p>
      </dgm:t>
    </dgm:pt>
    <dgm:pt modelId="{5434843A-304B-4FE3-A9D3-0BB10A4BCB2A}">
      <dgm:prSet/>
      <dgm:spPr/>
      <dgm:t>
        <a:bodyPr/>
        <a:lstStyle/>
        <a:p>
          <a:pPr rtl="0"/>
          <a:r>
            <a:rPr lang="en-US" dirty="0" smtClean="0"/>
            <a:t>GPS-Denied</a:t>
          </a:r>
          <a:endParaRPr lang="en-US" dirty="0"/>
        </a:p>
      </dgm:t>
    </dgm:pt>
    <dgm:pt modelId="{34A75A3C-F7A5-4411-B737-5D5EF543DDEC}" type="parTrans" cxnId="{D55C6D6F-68CD-4BB7-B247-24C377D0CA43}">
      <dgm:prSet/>
      <dgm:spPr/>
      <dgm:t>
        <a:bodyPr/>
        <a:lstStyle/>
        <a:p>
          <a:endParaRPr lang="en-US"/>
        </a:p>
      </dgm:t>
    </dgm:pt>
    <dgm:pt modelId="{CD03F23E-44B7-4A0C-81A1-EC3CEFF76FB5}" type="sibTrans" cxnId="{D55C6D6F-68CD-4BB7-B247-24C377D0CA43}">
      <dgm:prSet/>
      <dgm:spPr/>
      <dgm:t>
        <a:bodyPr/>
        <a:lstStyle/>
        <a:p>
          <a:endParaRPr lang="en-US"/>
        </a:p>
      </dgm:t>
    </dgm:pt>
    <dgm:pt modelId="{5973514B-548C-492B-877F-7563ACB9A8F6}">
      <dgm:prSet/>
      <dgm:spPr/>
      <dgm:t>
        <a:bodyPr/>
        <a:lstStyle/>
        <a:p>
          <a:pPr rtl="0"/>
          <a:r>
            <a:rPr lang="en-US" dirty="0" smtClean="0"/>
            <a:t>Alternate Sensors</a:t>
          </a:r>
          <a:endParaRPr lang="en-US" dirty="0"/>
        </a:p>
      </dgm:t>
    </dgm:pt>
    <dgm:pt modelId="{F9CB86A1-D538-4233-AD47-51B0D2E7104A}" type="parTrans" cxnId="{5E13F599-54BF-408D-B65B-8589E3511CB4}">
      <dgm:prSet/>
      <dgm:spPr/>
      <dgm:t>
        <a:bodyPr/>
        <a:lstStyle/>
        <a:p>
          <a:endParaRPr lang="en-US"/>
        </a:p>
      </dgm:t>
    </dgm:pt>
    <dgm:pt modelId="{B6ED8981-7034-4657-AF18-256010AF24DE}" type="sibTrans" cxnId="{5E13F599-54BF-408D-B65B-8589E3511CB4}">
      <dgm:prSet/>
      <dgm:spPr/>
      <dgm:t>
        <a:bodyPr/>
        <a:lstStyle/>
        <a:p>
          <a:endParaRPr lang="en-US"/>
        </a:p>
      </dgm:t>
    </dgm:pt>
    <dgm:pt modelId="{2A9246E6-F2CA-4BE7-A2A9-A0C5DACE875F}">
      <dgm:prSet/>
      <dgm:spPr/>
      <dgm:t>
        <a:bodyPr/>
        <a:lstStyle/>
        <a:p>
          <a:pPr rtl="0"/>
          <a:r>
            <a:rPr lang="en-US" dirty="0" smtClean="0"/>
            <a:t>Visual</a:t>
          </a:r>
          <a:endParaRPr lang="en-US" dirty="0"/>
        </a:p>
      </dgm:t>
    </dgm:pt>
    <dgm:pt modelId="{856ABF52-AB0B-409C-BFA9-18412C16E02D}" type="parTrans" cxnId="{8454A304-5774-431B-A04F-F916EC93931B}">
      <dgm:prSet/>
      <dgm:spPr/>
      <dgm:t>
        <a:bodyPr/>
        <a:lstStyle/>
        <a:p>
          <a:endParaRPr lang="en-US"/>
        </a:p>
      </dgm:t>
    </dgm:pt>
    <dgm:pt modelId="{DE6BCD46-86F0-455E-87F7-AAD12632DD6A}" type="sibTrans" cxnId="{8454A304-5774-431B-A04F-F916EC93931B}">
      <dgm:prSet/>
      <dgm:spPr/>
      <dgm:t>
        <a:bodyPr/>
        <a:lstStyle/>
        <a:p>
          <a:endParaRPr lang="en-US"/>
        </a:p>
      </dgm:t>
    </dgm:pt>
    <dgm:pt modelId="{BB6EC092-811F-4E3A-828D-3D858D33A487}">
      <dgm:prSet/>
      <dgm:spPr/>
      <dgm:t>
        <a:bodyPr/>
        <a:lstStyle/>
        <a:p>
          <a:pPr rtl="0"/>
          <a:r>
            <a:rPr lang="en-US" dirty="0" smtClean="0"/>
            <a:t>IMU</a:t>
          </a:r>
          <a:endParaRPr lang="en-US" dirty="0"/>
        </a:p>
      </dgm:t>
    </dgm:pt>
    <dgm:pt modelId="{FC0745BA-7CC2-4D44-ADE3-15D2F6D1003F}" type="parTrans" cxnId="{1B365757-9887-4CBE-AC0A-1A7C80249167}">
      <dgm:prSet/>
      <dgm:spPr/>
      <dgm:t>
        <a:bodyPr/>
        <a:lstStyle/>
        <a:p>
          <a:endParaRPr lang="en-US"/>
        </a:p>
      </dgm:t>
    </dgm:pt>
    <dgm:pt modelId="{4AA2DB76-3598-4B7B-A0C2-E3B35A3D9361}" type="sibTrans" cxnId="{1B365757-9887-4CBE-AC0A-1A7C80249167}">
      <dgm:prSet/>
      <dgm:spPr/>
      <dgm:t>
        <a:bodyPr/>
        <a:lstStyle/>
        <a:p>
          <a:endParaRPr lang="en-US"/>
        </a:p>
      </dgm:t>
    </dgm:pt>
    <dgm:pt modelId="{1F7E7680-CFC9-4E20-9933-3E54EE5EC0E8}">
      <dgm:prSet/>
      <dgm:spPr/>
      <dgm:t>
        <a:bodyPr/>
        <a:lstStyle/>
        <a:p>
          <a:pPr rtl="0"/>
          <a:r>
            <a:rPr lang="en-US" dirty="0" smtClean="0"/>
            <a:t>Sonar</a:t>
          </a:r>
          <a:endParaRPr lang="en-US" dirty="0"/>
        </a:p>
      </dgm:t>
    </dgm:pt>
    <dgm:pt modelId="{662BFBFD-9ABC-4E3C-B095-3C1945795103}" type="parTrans" cxnId="{8CD21701-4E2B-4F4B-B0F3-0F7B972B76ED}">
      <dgm:prSet/>
      <dgm:spPr/>
      <dgm:t>
        <a:bodyPr/>
        <a:lstStyle/>
        <a:p>
          <a:endParaRPr lang="en-US"/>
        </a:p>
      </dgm:t>
    </dgm:pt>
    <dgm:pt modelId="{D4F28990-20B7-4E0B-A1B8-4C426A064D23}" type="sibTrans" cxnId="{8CD21701-4E2B-4F4B-B0F3-0F7B972B76ED}">
      <dgm:prSet/>
      <dgm:spPr/>
      <dgm:t>
        <a:bodyPr/>
        <a:lstStyle/>
        <a:p>
          <a:endParaRPr lang="en-US"/>
        </a:p>
      </dgm:t>
    </dgm:pt>
    <dgm:pt modelId="{91762A1C-4D7A-460C-8AE2-193125ED7703}">
      <dgm:prSet/>
      <dgm:spPr/>
      <dgm:t>
        <a:bodyPr/>
        <a:lstStyle/>
        <a:p>
          <a:pPr rtl="0"/>
          <a:r>
            <a:rPr lang="en-US" dirty="0" smtClean="0"/>
            <a:t>UWB</a:t>
          </a:r>
          <a:endParaRPr lang="en-US" dirty="0"/>
        </a:p>
      </dgm:t>
    </dgm:pt>
    <dgm:pt modelId="{18F43624-0371-40EE-92CA-E4C01F528923}" type="parTrans" cxnId="{FE3F587D-32DA-4D0C-B8C7-42F71AAFE171}">
      <dgm:prSet/>
      <dgm:spPr/>
      <dgm:t>
        <a:bodyPr/>
        <a:lstStyle/>
        <a:p>
          <a:endParaRPr lang="en-US"/>
        </a:p>
      </dgm:t>
    </dgm:pt>
    <dgm:pt modelId="{8CF9D9C9-DCAB-4E29-8E6E-0A2633AA7627}" type="sibTrans" cxnId="{FE3F587D-32DA-4D0C-B8C7-42F71AAFE171}">
      <dgm:prSet/>
      <dgm:spPr/>
      <dgm:t>
        <a:bodyPr/>
        <a:lstStyle/>
        <a:p>
          <a:endParaRPr lang="en-US"/>
        </a:p>
      </dgm:t>
    </dgm:pt>
    <dgm:pt modelId="{77CA9908-2991-4998-A958-9787D19E2EA3}" type="pres">
      <dgm:prSet presAssocID="{3AB637B1-A909-4E53-993D-C122B8DA196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C4062F-D5B9-4A11-8936-960FDB93B9E2}" type="pres">
      <dgm:prSet presAssocID="{3AB637B1-A909-4E53-993D-C122B8DA1969}" presName="hierFlow" presStyleCnt="0"/>
      <dgm:spPr/>
    </dgm:pt>
    <dgm:pt modelId="{C8A5753D-6BAE-434D-90B3-43FBB50ABF5E}" type="pres">
      <dgm:prSet presAssocID="{3AB637B1-A909-4E53-993D-C122B8DA196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1AEB20-432B-41F8-84B8-2A2B9D6ABCA2}" type="pres">
      <dgm:prSet presAssocID="{6F998210-DFBB-480D-BA0D-82319F7A596B}" presName="Name17" presStyleCnt="0"/>
      <dgm:spPr/>
    </dgm:pt>
    <dgm:pt modelId="{83398CB4-45F9-4B3D-9A74-FDCD20B5A77F}" type="pres">
      <dgm:prSet presAssocID="{6F998210-DFBB-480D-BA0D-82319F7A59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AEBB9-CF64-42BD-B016-32DFE6709EDC}" type="pres">
      <dgm:prSet presAssocID="{6F998210-DFBB-480D-BA0D-82319F7A596B}" presName="hierChild2" presStyleCnt="0"/>
      <dgm:spPr/>
    </dgm:pt>
    <dgm:pt modelId="{BFE13031-1B0D-42A9-8767-46AADD9DB8B6}" type="pres">
      <dgm:prSet presAssocID="{DA7E7F07-2063-4843-9FE7-2CA840FA96C2}" presName="Name25" presStyleLbl="parChTrans1D2" presStyleIdx="0" presStyleCnt="2"/>
      <dgm:spPr/>
      <dgm:t>
        <a:bodyPr/>
        <a:lstStyle/>
        <a:p>
          <a:endParaRPr lang="en-US"/>
        </a:p>
      </dgm:t>
    </dgm:pt>
    <dgm:pt modelId="{76B4540F-EB9A-4F54-82E3-2CFF6E9A6344}" type="pres">
      <dgm:prSet presAssocID="{DA7E7F07-2063-4843-9FE7-2CA840FA96C2}" presName="connTx" presStyleLbl="parChTrans1D2" presStyleIdx="0" presStyleCnt="2"/>
      <dgm:spPr/>
      <dgm:t>
        <a:bodyPr/>
        <a:lstStyle/>
        <a:p>
          <a:endParaRPr lang="en-US"/>
        </a:p>
      </dgm:t>
    </dgm:pt>
    <dgm:pt modelId="{39D7B83E-F090-4F9A-AFA5-A30DF3E5930A}" type="pres">
      <dgm:prSet presAssocID="{E0EB85D2-503C-4A97-87F1-08396FC9CD54}" presName="Name30" presStyleCnt="0"/>
      <dgm:spPr/>
    </dgm:pt>
    <dgm:pt modelId="{99618C85-C05D-4881-8FD4-364382241DBF}" type="pres">
      <dgm:prSet presAssocID="{E0EB85D2-503C-4A97-87F1-08396FC9CD54}" presName="level2Shape" presStyleLbl="node2" presStyleIdx="0" presStyleCnt="2"/>
      <dgm:spPr/>
      <dgm:t>
        <a:bodyPr/>
        <a:lstStyle/>
        <a:p>
          <a:endParaRPr lang="en-US"/>
        </a:p>
      </dgm:t>
    </dgm:pt>
    <dgm:pt modelId="{9AFBE7B1-2A30-460D-8377-75E2AA475E51}" type="pres">
      <dgm:prSet presAssocID="{E0EB85D2-503C-4A97-87F1-08396FC9CD54}" presName="hierChild3" presStyleCnt="0"/>
      <dgm:spPr/>
    </dgm:pt>
    <dgm:pt modelId="{0766FE86-2A19-41D0-9CE6-52F6709A55E9}" type="pres">
      <dgm:prSet presAssocID="{34A75A3C-F7A5-4411-B737-5D5EF543DDEC}" presName="Name25" presStyleLbl="parChTrans1D2" presStyleIdx="1" presStyleCnt="2"/>
      <dgm:spPr/>
      <dgm:t>
        <a:bodyPr/>
        <a:lstStyle/>
        <a:p>
          <a:endParaRPr lang="en-US"/>
        </a:p>
      </dgm:t>
    </dgm:pt>
    <dgm:pt modelId="{9ABE3918-5AE8-446B-ABB4-B477BEE5D873}" type="pres">
      <dgm:prSet presAssocID="{34A75A3C-F7A5-4411-B737-5D5EF543DDE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766B30E-15A6-4EB9-8013-B1A9321990E8}" type="pres">
      <dgm:prSet presAssocID="{5434843A-304B-4FE3-A9D3-0BB10A4BCB2A}" presName="Name30" presStyleCnt="0"/>
      <dgm:spPr/>
    </dgm:pt>
    <dgm:pt modelId="{FF33F76C-E3CB-493A-B197-B95075A2EADC}" type="pres">
      <dgm:prSet presAssocID="{5434843A-304B-4FE3-A9D3-0BB10A4BCB2A}" presName="level2Shape" presStyleLbl="node2" presStyleIdx="1" presStyleCnt="2"/>
      <dgm:spPr/>
      <dgm:t>
        <a:bodyPr/>
        <a:lstStyle/>
        <a:p>
          <a:endParaRPr lang="en-US"/>
        </a:p>
      </dgm:t>
    </dgm:pt>
    <dgm:pt modelId="{0E898FC4-E3E0-4EDD-A92F-7D5DAABE1E6E}" type="pres">
      <dgm:prSet presAssocID="{5434843A-304B-4FE3-A9D3-0BB10A4BCB2A}" presName="hierChild3" presStyleCnt="0"/>
      <dgm:spPr/>
    </dgm:pt>
    <dgm:pt modelId="{C29A33F8-BCF8-49CC-9251-CF3F190144AA}" type="pres">
      <dgm:prSet presAssocID="{F9CB86A1-D538-4233-AD47-51B0D2E7104A}" presName="Name25" presStyleLbl="parChTrans1D3" presStyleIdx="0" presStyleCnt="1"/>
      <dgm:spPr/>
      <dgm:t>
        <a:bodyPr/>
        <a:lstStyle/>
        <a:p>
          <a:endParaRPr lang="en-US"/>
        </a:p>
      </dgm:t>
    </dgm:pt>
    <dgm:pt modelId="{9DFDBC66-2C06-4C52-AAC5-A8B8F57EF093}" type="pres">
      <dgm:prSet presAssocID="{F9CB86A1-D538-4233-AD47-51B0D2E7104A}" presName="connTx" presStyleLbl="parChTrans1D3" presStyleIdx="0" presStyleCnt="1"/>
      <dgm:spPr/>
      <dgm:t>
        <a:bodyPr/>
        <a:lstStyle/>
        <a:p>
          <a:endParaRPr lang="en-US"/>
        </a:p>
      </dgm:t>
    </dgm:pt>
    <dgm:pt modelId="{77A0C420-9C49-4F24-B4F3-BC6F18099529}" type="pres">
      <dgm:prSet presAssocID="{5973514B-548C-492B-877F-7563ACB9A8F6}" presName="Name30" presStyleCnt="0"/>
      <dgm:spPr/>
    </dgm:pt>
    <dgm:pt modelId="{11A98657-8D58-49E1-BDAB-520DFE5F53C0}" type="pres">
      <dgm:prSet presAssocID="{5973514B-548C-492B-877F-7563ACB9A8F6}" presName="level2Shape" presStyleLbl="node3" presStyleIdx="0" presStyleCnt="1"/>
      <dgm:spPr/>
      <dgm:t>
        <a:bodyPr/>
        <a:lstStyle/>
        <a:p>
          <a:endParaRPr lang="en-US"/>
        </a:p>
      </dgm:t>
    </dgm:pt>
    <dgm:pt modelId="{B876AC13-CB16-4BB2-9CB5-7534EFDF6EA0}" type="pres">
      <dgm:prSet presAssocID="{5973514B-548C-492B-877F-7563ACB9A8F6}" presName="hierChild3" presStyleCnt="0"/>
      <dgm:spPr/>
    </dgm:pt>
    <dgm:pt modelId="{C6C4598D-2DAB-4F55-B007-C5D135377125}" type="pres">
      <dgm:prSet presAssocID="{856ABF52-AB0B-409C-BFA9-18412C16E02D}" presName="Name25" presStyleLbl="parChTrans1D4" presStyleIdx="0" presStyleCnt="4"/>
      <dgm:spPr/>
      <dgm:t>
        <a:bodyPr/>
        <a:lstStyle/>
        <a:p>
          <a:endParaRPr lang="en-US"/>
        </a:p>
      </dgm:t>
    </dgm:pt>
    <dgm:pt modelId="{3FD4CB10-3A6D-4F34-AA45-262D64B5F04C}" type="pres">
      <dgm:prSet presAssocID="{856ABF52-AB0B-409C-BFA9-18412C16E02D}" presName="connTx" presStyleLbl="parChTrans1D4" presStyleIdx="0" presStyleCnt="4"/>
      <dgm:spPr/>
      <dgm:t>
        <a:bodyPr/>
        <a:lstStyle/>
        <a:p>
          <a:endParaRPr lang="en-US"/>
        </a:p>
      </dgm:t>
    </dgm:pt>
    <dgm:pt modelId="{94D96A4C-B4C0-4A63-AA08-FB92AF0990CF}" type="pres">
      <dgm:prSet presAssocID="{2A9246E6-F2CA-4BE7-A2A9-A0C5DACE875F}" presName="Name30" presStyleCnt="0"/>
      <dgm:spPr/>
    </dgm:pt>
    <dgm:pt modelId="{D9FEB722-3040-49CB-9084-1F02E60D2265}" type="pres">
      <dgm:prSet presAssocID="{2A9246E6-F2CA-4BE7-A2A9-A0C5DACE875F}" presName="level2Shape" presStyleLbl="node4" presStyleIdx="0" presStyleCnt="4"/>
      <dgm:spPr/>
      <dgm:t>
        <a:bodyPr/>
        <a:lstStyle/>
        <a:p>
          <a:endParaRPr lang="en-US"/>
        </a:p>
      </dgm:t>
    </dgm:pt>
    <dgm:pt modelId="{9B2B958E-D5AF-4604-88DB-C8B8AC916812}" type="pres">
      <dgm:prSet presAssocID="{2A9246E6-F2CA-4BE7-A2A9-A0C5DACE875F}" presName="hierChild3" presStyleCnt="0"/>
      <dgm:spPr/>
    </dgm:pt>
    <dgm:pt modelId="{004D99FE-D638-4F68-AF0E-1296542F79CE}" type="pres">
      <dgm:prSet presAssocID="{FC0745BA-7CC2-4D44-ADE3-15D2F6D1003F}" presName="Name25" presStyleLbl="parChTrans1D4" presStyleIdx="1" presStyleCnt="4"/>
      <dgm:spPr/>
      <dgm:t>
        <a:bodyPr/>
        <a:lstStyle/>
        <a:p>
          <a:endParaRPr lang="en-US"/>
        </a:p>
      </dgm:t>
    </dgm:pt>
    <dgm:pt modelId="{9ED64440-56BA-40F0-BCAD-A1AC6DCD5312}" type="pres">
      <dgm:prSet presAssocID="{FC0745BA-7CC2-4D44-ADE3-15D2F6D1003F}" presName="connTx" presStyleLbl="parChTrans1D4" presStyleIdx="1" presStyleCnt="4"/>
      <dgm:spPr/>
      <dgm:t>
        <a:bodyPr/>
        <a:lstStyle/>
        <a:p>
          <a:endParaRPr lang="en-US"/>
        </a:p>
      </dgm:t>
    </dgm:pt>
    <dgm:pt modelId="{CAC13B29-6623-425C-AA1D-9AA7E667A0CD}" type="pres">
      <dgm:prSet presAssocID="{BB6EC092-811F-4E3A-828D-3D858D33A487}" presName="Name30" presStyleCnt="0"/>
      <dgm:spPr/>
    </dgm:pt>
    <dgm:pt modelId="{597DF0D6-2066-498E-AC52-3C4483CD97EF}" type="pres">
      <dgm:prSet presAssocID="{BB6EC092-811F-4E3A-828D-3D858D33A487}" presName="level2Shape" presStyleLbl="node4" presStyleIdx="1" presStyleCnt="4"/>
      <dgm:spPr/>
      <dgm:t>
        <a:bodyPr/>
        <a:lstStyle/>
        <a:p>
          <a:endParaRPr lang="en-US"/>
        </a:p>
      </dgm:t>
    </dgm:pt>
    <dgm:pt modelId="{7A4A5049-3965-4466-AE9F-894BA7632EC4}" type="pres">
      <dgm:prSet presAssocID="{BB6EC092-811F-4E3A-828D-3D858D33A487}" presName="hierChild3" presStyleCnt="0"/>
      <dgm:spPr/>
    </dgm:pt>
    <dgm:pt modelId="{6BB32092-5AE4-4EB5-A496-BF6BD92118A4}" type="pres">
      <dgm:prSet presAssocID="{662BFBFD-9ABC-4E3C-B095-3C1945795103}" presName="Name25" presStyleLbl="parChTrans1D4" presStyleIdx="2" presStyleCnt="4"/>
      <dgm:spPr/>
      <dgm:t>
        <a:bodyPr/>
        <a:lstStyle/>
        <a:p>
          <a:endParaRPr lang="en-US"/>
        </a:p>
      </dgm:t>
    </dgm:pt>
    <dgm:pt modelId="{DF17BB51-9C0F-4B80-9181-60D89AC1DB2C}" type="pres">
      <dgm:prSet presAssocID="{662BFBFD-9ABC-4E3C-B095-3C1945795103}" presName="connTx" presStyleLbl="parChTrans1D4" presStyleIdx="2" presStyleCnt="4"/>
      <dgm:spPr/>
      <dgm:t>
        <a:bodyPr/>
        <a:lstStyle/>
        <a:p>
          <a:endParaRPr lang="en-US"/>
        </a:p>
      </dgm:t>
    </dgm:pt>
    <dgm:pt modelId="{D21B1556-8EA1-45CF-AC60-D3A06AF94F56}" type="pres">
      <dgm:prSet presAssocID="{1F7E7680-CFC9-4E20-9933-3E54EE5EC0E8}" presName="Name30" presStyleCnt="0"/>
      <dgm:spPr/>
    </dgm:pt>
    <dgm:pt modelId="{7C886E52-B7D9-4410-8D1B-2340504BD0D9}" type="pres">
      <dgm:prSet presAssocID="{1F7E7680-CFC9-4E20-9933-3E54EE5EC0E8}" presName="level2Shape" presStyleLbl="node4" presStyleIdx="2" presStyleCnt="4"/>
      <dgm:spPr/>
      <dgm:t>
        <a:bodyPr/>
        <a:lstStyle/>
        <a:p>
          <a:endParaRPr lang="en-US"/>
        </a:p>
      </dgm:t>
    </dgm:pt>
    <dgm:pt modelId="{D9CBA5C6-FC70-4CB8-B6FA-C6CCDF3C1B96}" type="pres">
      <dgm:prSet presAssocID="{1F7E7680-CFC9-4E20-9933-3E54EE5EC0E8}" presName="hierChild3" presStyleCnt="0"/>
      <dgm:spPr/>
    </dgm:pt>
    <dgm:pt modelId="{78370E28-0E88-47B8-A352-CDEE90D6BA21}" type="pres">
      <dgm:prSet presAssocID="{18F43624-0371-40EE-92CA-E4C01F528923}" presName="Name25" presStyleLbl="parChTrans1D4" presStyleIdx="3" presStyleCnt="4"/>
      <dgm:spPr/>
      <dgm:t>
        <a:bodyPr/>
        <a:lstStyle/>
        <a:p>
          <a:endParaRPr lang="en-US"/>
        </a:p>
      </dgm:t>
    </dgm:pt>
    <dgm:pt modelId="{4F09D4EA-EF78-407A-A166-64321F8B5A50}" type="pres">
      <dgm:prSet presAssocID="{18F43624-0371-40EE-92CA-E4C01F528923}" presName="connTx" presStyleLbl="parChTrans1D4" presStyleIdx="3" presStyleCnt="4"/>
      <dgm:spPr/>
      <dgm:t>
        <a:bodyPr/>
        <a:lstStyle/>
        <a:p>
          <a:endParaRPr lang="en-US"/>
        </a:p>
      </dgm:t>
    </dgm:pt>
    <dgm:pt modelId="{89DA4A05-8739-4BEC-9AD4-E6C974858BA4}" type="pres">
      <dgm:prSet presAssocID="{91762A1C-4D7A-460C-8AE2-193125ED7703}" presName="Name30" presStyleCnt="0"/>
      <dgm:spPr/>
    </dgm:pt>
    <dgm:pt modelId="{068A5A6C-262B-4FF6-9253-356497B7A955}" type="pres">
      <dgm:prSet presAssocID="{91762A1C-4D7A-460C-8AE2-193125ED7703}" presName="level2Shape" presStyleLbl="node4" presStyleIdx="3" presStyleCnt="4"/>
      <dgm:spPr/>
      <dgm:t>
        <a:bodyPr/>
        <a:lstStyle/>
        <a:p>
          <a:endParaRPr lang="en-US"/>
        </a:p>
      </dgm:t>
    </dgm:pt>
    <dgm:pt modelId="{CE21D4CA-20EC-49BC-A451-6D076FA6894B}" type="pres">
      <dgm:prSet presAssocID="{91762A1C-4D7A-460C-8AE2-193125ED7703}" presName="hierChild3" presStyleCnt="0"/>
      <dgm:spPr/>
    </dgm:pt>
    <dgm:pt modelId="{D1EC1BC7-1AB0-4AF3-BB15-C57F3EF3D00F}" type="pres">
      <dgm:prSet presAssocID="{3AB637B1-A909-4E53-993D-C122B8DA1969}" presName="bgShapesFlow" presStyleCnt="0"/>
      <dgm:spPr/>
    </dgm:pt>
  </dgm:ptLst>
  <dgm:cxnLst>
    <dgm:cxn modelId="{5ED303AE-6C61-454A-A01C-70E5F7BBA4DA}" srcId="{6F998210-DFBB-480D-BA0D-82319F7A596B}" destId="{E0EB85D2-503C-4A97-87F1-08396FC9CD54}" srcOrd="0" destOrd="0" parTransId="{DA7E7F07-2063-4843-9FE7-2CA840FA96C2}" sibTransId="{995ADD2B-1D5E-4433-985E-B63CA4636A13}"/>
    <dgm:cxn modelId="{B00E8A4F-720D-4540-904F-0F407B182B26}" type="presOf" srcId="{3AB637B1-A909-4E53-993D-C122B8DA1969}" destId="{77CA9908-2991-4998-A958-9787D19E2EA3}" srcOrd="0" destOrd="0" presId="urn:microsoft.com/office/officeart/2005/8/layout/hierarchy5"/>
    <dgm:cxn modelId="{30A31AD1-A9B7-084F-B7D7-03A2A45F7620}" type="presOf" srcId="{18F43624-0371-40EE-92CA-E4C01F528923}" destId="{4F09D4EA-EF78-407A-A166-64321F8B5A50}" srcOrd="1" destOrd="0" presId="urn:microsoft.com/office/officeart/2005/8/layout/hierarchy5"/>
    <dgm:cxn modelId="{8454A304-5774-431B-A04F-F916EC93931B}" srcId="{5973514B-548C-492B-877F-7563ACB9A8F6}" destId="{2A9246E6-F2CA-4BE7-A2A9-A0C5DACE875F}" srcOrd="0" destOrd="0" parTransId="{856ABF52-AB0B-409C-BFA9-18412C16E02D}" sibTransId="{DE6BCD46-86F0-455E-87F7-AAD12632DD6A}"/>
    <dgm:cxn modelId="{D55C6D6F-68CD-4BB7-B247-24C377D0CA43}" srcId="{6F998210-DFBB-480D-BA0D-82319F7A596B}" destId="{5434843A-304B-4FE3-A9D3-0BB10A4BCB2A}" srcOrd="1" destOrd="0" parTransId="{34A75A3C-F7A5-4411-B737-5D5EF543DDEC}" sibTransId="{CD03F23E-44B7-4A0C-81A1-EC3CEFF76FB5}"/>
    <dgm:cxn modelId="{A3F49217-F765-E74E-8280-14EC369F04EE}" type="presOf" srcId="{1F7E7680-CFC9-4E20-9933-3E54EE5EC0E8}" destId="{7C886E52-B7D9-4410-8D1B-2340504BD0D9}" srcOrd="0" destOrd="0" presId="urn:microsoft.com/office/officeart/2005/8/layout/hierarchy5"/>
    <dgm:cxn modelId="{252F10C0-9415-EA4C-90A4-E20FCB2F380C}" type="presOf" srcId="{5973514B-548C-492B-877F-7563ACB9A8F6}" destId="{11A98657-8D58-49E1-BDAB-520DFE5F53C0}" srcOrd="0" destOrd="0" presId="urn:microsoft.com/office/officeart/2005/8/layout/hierarchy5"/>
    <dgm:cxn modelId="{3417075D-9F0C-1F4D-9431-2B685373B461}" type="presOf" srcId="{5434843A-304B-4FE3-A9D3-0BB10A4BCB2A}" destId="{FF33F76C-E3CB-493A-B197-B95075A2EADC}" srcOrd="0" destOrd="0" presId="urn:microsoft.com/office/officeart/2005/8/layout/hierarchy5"/>
    <dgm:cxn modelId="{20E9A7F0-9BB5-AA46-868A-6D955F25D054}" type="presOf" srcId="{F9CB86A1-D538-4233-AD47-51B0D2E7104A}" destId="{9DFDBC66-2C06-4C52-AAC5-A8B8F57EF093}" srcOrd="1" destOrd="0" presId="urn:microsoft.com/office/officeart/2005/8/layout/hierarchy5"/>
    <dgm:cxn modelId="{6A02F31F-91F6-614E-89C2-8EDFD0DD38FE}" type="presOf" srcId="{662BFBFD-9ABC-4E3C-B095-3C1945795103}" destId="{DF17BB51-9C0F-4B80-9181-60D89AC1DB2C}" srcOrd="1" destOrd="0" presId="urn:microsoft.com/office/officeart/2005/8/layout/hierarchy5"/>
    <dgm:cxn modelId="{C7B5E82A-D6A8-B943-B085-4AA6FBC43E01}" type="presOf" srcId="{34A75A3C-F7A5-4411-B737-5D5EF543DDEC}" destId="{9ABE3918-5AE8-446B-ABB4-B477BEE5D873}" srcOrd="1" destOrd="0" presId="urn:microsoft.com/office/officeart/2005/8/layout/hierarchy5"/>
    <dgm:cxn modelId="{7082A6C7-5E20-6040-9142-612F47E34164}" type="presOf" srcId="{FC0745BA-7CC2-4D44-ADE3-15D2F6D1003F}" destId="{004D99FE-D638-4F68-AF0E-1296542F79CE}" srcOrd="0" destOrd="0" presId="urn:microsoft.com/office/officeart/2005/8/layout/hierarchy5"/>
    <dgm:cxn modelId="{1B365757-9887-4CBE-AC0A-1A7C80249167}" srcId="{5973514B-548C-492B-877F-7563ACB9A8F6}" destId="{BB6EC092-811F-4E3A-828D-3D858D33A487}" srcOrd="1" destOrd="0" parTransId="{FC0745BA-7CC2-4D44-ADE3-15D2F6D1003F}" sibTransId="{4AA2DB76-3598-4B7B-A0C2-E3B35A3D9361}"/>
    <dgm:cxn modelId="{1F8C6DBD-FF93-9A4F-961E-97A5F4920D7C}" type="presOf" srcId="{2A9246E6-F2CA-4BE7-A2A9-A0C5DACE875F}" destId="{D9FEB722-3040-49CB-9084-1F02E60D2265}" srcOrd="0" destOrd="0" presId="urn:microsoft.com/office/officeart/2005/8/layout/hierarchy5"/>
    <dgm:cxn modelId="{66985793-A069-EB47-8030-F6814176A166}" type="presOf" srcId="{856ABF52-AB0B-409C-BFA9-18412C16E02D}" destId="{3FD4CB10-3A6D-4F34-AA45-262D64B5F04C}" srcOrd="1" destOrd="0" presId="urn:microsoft.com/office/officeart/2005/8/layout/hierarchy5"/>
    <dgm:cxn modelId="{09B67737-74F4-8742-8C5D-9830248805F6}" type="presOf" srcId="{6F998210-DFBB-480D-BA0D-82319F7A596B}" destId="{83398CB4-45F9-4B3D-9A74-FDCD20B5A77F}" srcOrd="0" destOrd="0" presId="urn:microsoft.com/office/officeart/2005/8/layout/hierarchy5"/>
    <dgm:cxn modelId="{5EE559A3-0F43-FE45-AC73-CDB0EB7E7426}" type="presOf" srcId="{DA7E7F07-2063-4843-9FE7-2CA840FA96C2}" destId="{76B4540F-EB9A-4F54-82E3-2CFF6E9A6344}" srcOrd="1" destOrd="0" presId="urn:microsoft.com/office/officeart/2005/8/layout/hierarchy5"/>
    <dgm:cxn modelId="{5E13F599-54BF-408D-B65B-8589E3511CB4}" srcId="{5434843A-304B-4FE3-A9D3-0BB10A4BCB2A}" destId="{5973514B-548C-492B-877F-7563ACB9A8F6}" srcOrd="0" destOrd="0" parTransId="{F9CB86A1-D538-4233-AD47-51B0D2E7104A}" sibTransId="{B6ED8981-7034-4657-AF18-256010AF24DE}"/>
    <dgm:cxn modelId="{BB808EB8-D6D6-B744-ABC0-69283BC6E215}" type="presOf" srcId="{F9CB86A1-D538-4233-AD47-51B0D2E7104A}" destId="{C29A33F8-BCF8-49CC-9251-CF3F190144AA}" srcOrd="0" destOrd="0" presId="urn:microsoft.com/office/officeart/2005/8/layout/hierarchy5"/>
    <dgm:cxn modelId="{02961A4E-E080-BD44-8508-BEA1AFD77276}" type="presOf" srcId="{FC0745BA-7CC2-4D44-ADE3-15D2F6D1003F}" destId="{9ED64440-56BA-40F0-BCAD-A1AC6DCD5312}" srcOrd="1" destOrd="0" presId="urn:microsoft.com/office/officeart/2005/8/layout/hierarchy5"/>
    <dgm:cxn modelId="{8CD21701-4E2B-4F4B-B0F3-0F7B972B76ED}" srcId="{5973514B-548C-492B-877F-7563ACB9A8F6}" destId="{1F7E7680-CFC9-4E20-9933-3E54EE5EC0E8}" srcOrd="2" destOrd="0" parTransId="{662BFBFD-9ABC-4E3C-B095-3C1945795103}" sibTransId="{D4F28990-20B7-4E0B-A1B8-4C426A064D23}"/>
    <dgm:cxn modelId="{F02EC1C9-A298-C241-8F73-93CA1B9C6F23}" type="presOf" srcId="{91762A1C-4D7A-460C-8AE2-193125ED7703}" destId="{068A5A6C-262B-4FF6-9253-356497B7A955}" srcOrd="0" destOrd="0" presId="urn:microsoft.com/office/officeart/2005/8/layout/hierarchy5"/>
    <dgm:cxn modelId="{3168E866-CC4E-42AB-B436-2FAF0B9A1CB3}" srcId="{3AB637B1-A909-4E53-993D-C122B8DA1969}" destId="{6F998210-DFBB-480D-BA0D-82319F7A596B}" srcOrd="0" destOrd="0" parTransId="{63EC2F9B-CA8D-439D-B401-704516D640D1}" sibTransId="{7754F609-3189-4193-937B-37ED6DCE2B53}"/>
    <dgm:cxn modelId="{B32E44E0-FFC9-2747-AC35-799170425B32}" type="presOf" srcId="{18F43624-0371-40EE-92CA-E4C01F528923}" destId="{78370E28-0E88-47B8-A352-CDEE90D6BA21}" srcOrd="0" destOrd="0" presId="urn:microsoft.com/office/officeart/2005/8/layout/hierarchy5"/>
    <dgm:cxn modelId="{67310403-3187-5A46-8CD6-EE73C87732A4}" type="presOf" srcId="{E0EB85D2-503C-4A97-87F1-08396FC9CD54}" destId="{99618C85-C05D-4881-8FD4-364382241DBF}" srcOrd="0" destOrd="0" presId="urn:microsoft.com/office/officeart/2005/8/layout/hierarchy5"/>
    <dgm:cxn modelId="{FE3F587D-32DA-4D0C-B8C7-42F71AAFE171}" srcId="{5973514B-548C-492B-877F-7563ACB9A8F6}" destId="{91762A1C-4D7A-460C-8AE2-193125ED7703}" srcOrd="3" destOrd="0" parTransId="{18F43624-0371-40EE-92CA-E4C01F528923}" sibTransId="{8CF9D9C9-DCAB-4E29-8E6E-0A2633AA7627}"/>
    <dgm:cxn modelId="{6A8EF288-C899-9C4D-8523-773885429D78}" type="presOf" srcId="{34A75A3C-F7A5-4411-B737-5D5EF543DDEC}" destId="{0766FE86-2A19-41D0-9CE6-52F6709A55E9}" srcOrd="0" destOrd="0" presId="urn:microsoft.com/office/officeart/2005/8/layout/hierarchy5"/>
    <dgm:cxn modelId="{40731BE1-7C60-5E40-812C-6C69A5F7D38C}" type="presOf" srcId="{DA7E7F07-2063-4843-9FE7-2CA840FA96C2}" destId="{BFE13031-1B0D-42A9-8767-46AADD9DB8B6}" srcOrd="0" destOrd="0" presId="urn:microsoft.com/office/officeart/2005/8/layout/hierarchy5"/>
    <dgm:cxn modelId="{32E0C3D1-3117-8B46-9A42-1FDA28851BA7}" type="presOf" srcId="{662BFBFD-9ABC-4E3C-B095-3C1945795103}" destId="{6BB32092-5AE4-4EB5-A496-BF6BD92118A4}" srcOrd="0" destOrd="0" presId="urn:microsoft.com/office/officeart/2005/8/layout/hierarchy5"/>
    <dgm:cxn modelId="{04D66E76-5F86-424D-ADD0-DE381610B4B4}" type="presOf" srcId="{856ABF52-AB0B-409C-BFA9-18412C16E02D}" destId="{C6C4598D-2DAB-4F55-B007-C5D135377125}" srcOrd="0" destOrd="0" presId="urn:microsoft.com/office/officeart/2005/8/layout/hierarchy5"/>
    <dgm:cxn modelId="{B12BEBDB-3D67-D846-9C20-D9E5739EA86C}" type="presOf" srcId="{BB6EC092-811F-4E3A-828D-3D858D33A487}" destId="{597DF0D6-2066-498E-AC52-3C4483CD97EF}" srcOrd="0" destOrd="0" presId="urn:microsoft.com/office/officeart/2005/8/layout/hierarchy5"/>
    <dgm:cxn modelId="{51FBFD4F-757F-FB41-8AFD-AA0D88107D2E}" type="presParOf" srcId="{77CA9908-2991-4998-A958-9787D19E2EA3}" destId="{E7C4062F-D5B9-4A11-8936-960FDB93B9E2}" srcOrd="0" destOrd="0" presId="urn:microsoft.com/office/officeart/2005/8/layout/hierarchy5"/>
    <dgm:cxn modelId="{FB0A2C71-1E4B-3642-BE0F-39A707F9A629}" type="presParOf" srcId="{E7C4062F-D5B9-4A11-8936-960FDB93B9E2}" destId="{C8A5753D-6BAE-434D-90B3-43FBB50ABF5E}" srcOrd="0" destOrd="0" presId="urn:microsoft.com/office/officeart/2005/8/layout/hierarchy5"/>
    <dgm:cxn modelId="{43035DEA-C8EA-EC40-998A-957BC569CA2A}" type="presParOf" srcId="{C8A5753D-6BAE-434D-90B3-43FBB50ABF5E}" destId="{6C1AEB20-432B-41F8-84B8-2A2B9D6ABCA2}" srcOrd="0" destOrd="0" presId="urn:microsoft.com/office/officeart/2005/8/layout/hierarchy5"/>
    <dgm:cxn modelId="{E938523C-9AB1-E846-8439-127279498CFE}" type="presParOf" srcId="{6C1AEB20-432B-41F8-84B8-2A2B9D6ABCA2}" destId="{83398CB4-45F9-4B3D-9A74-FDCD20B5A77F}" srcOrd="0" destOrd="0" presId="urn:microsoft.com/office/officeart/2005/8/layout/hierarchy5"/>
    <dgm:cxn modelId="{F68A9C74-E3F0-DD44-8B32-1BFA1FD01698}" type="presParOf" srcId="{6C1AEB20-432B-41F8-84B8-2A2B9D6ABCA2}" destId="{191AEBB9-CF64-42BD-B016-32DFE6709EDC}" srcOrd="1" destOrd="0" presId="urn:microsoft.com/office/officeart/2005/8/layout/hierarchy5"/>
    <dgm:cxn modelId="{8ECC73B2-8483-8C44-88E9-5BD954985D9C}" type="presParOf" srcId="{191AEBB9-CF64-42BD-B016-32DFE6709EDC}" destId="{BFE13031-1B0D-42A9-8767-46AADD9DB8B6}" srcOrd="0" destOrd="0" presId="urn:microsoft.com/office/officeart/2005/8/layout/hierarchy5"/>
    <dgm:cxn modelId="{92C07AD5-4482-B84B-A44A-9EF1B19DEBC2}" type="presParOf" srcId="{BFE13031-1B0D-42A9-8767-46AADD9DB8B6}" destId="{76B4540F-EB9A-4F54-82E3-2CFF6E9A6344}" srcOrd="0" destOrd="0" presId="urn:microsoft.com/office/officeart/2005/8/layout/hierarchy5"/>
    <dgm:cxn modelId="{DD3AAA00-A4A3-8449-BABE-6E694D98CF6D}" type="presParOf" srcId="{191AEBB9-CF64-42BD-B016-32DFE6709EDC}" destId="{39D7B83E-F090-4F9A-AFA5-A30DF3E5930A}" srcOrd="1" destOrd="0" presId="urn:microsoft.com/office/officeart/2005/8/layout/hierarchy5"/>
    <dgm:cxn modelId="{E922B8F4-EB45-C141-9A19-02E2FC653C39}" type="presParOf" srcId="{39D7B83E-F090-4F9A-AFA5-A30DF3E5930A}" destId="{99618C85-C05D-4881-8FD4-364382241DBF}" srcOrd="0" destOrd="0" presId="urn:microsoft.com/office/officeart/2005/8/layout/hierarchy5"/>
    <dgm:cxn modelId="{0CB16695-0B3B-8244-BCFE-1AC481E08003}" type="presParOf" srcId="{39D7B83E-F090-4F9A-AFA5-A30DF3E5930A}" destId="{9AFBE7B1-2A30-460D-8377-75E2AA475E51}" srcOrd="1" destOrd="0" presId="urn:microsoft.com/office/officeart/2005/8/layout/hierarchy5"/>
    <dgm:cxn modelId="{416715E9-0367-1D43-BECC-29E17C6C0271}" type="presParOf" srcId="{191AEBB9-CF64-42BD-B016-32DFE6709EDC}" destId="{0766FE86-2A19-41D0-9CE6-52F6709A55E9}" srcOrd="2" destOrd="0" presId="urn:microsoft.com/office/officeart/2005/8/layout/hierarchy5"/>
    <dgm:cxn modelId="{3264246D-601E-844F-8F87-F8550B644318}" type="presParOf" srcId="{0766FE86-2A19-41D0-9CE6-52F6709A55E9}" destId="{9ABE3918-5AE8-446B-ABB4-B477BEE5D873}" srcOrd="0" destOrd="0" presId="urn:microsoft.com/office/officeart/2005/8/layout/hierarchy5"/>
    <dgm:cxn modelId="{1BA679A4-97F2-014E-9698-DB23FB0AEA84}" type="presParOf" srcId="{191AEBB9-CF64-42BD-B016-32DFE6709EDC}" destId="{9766B30E-15A6-4EB9-8013-B1A9321990E8}" srcOrd="3" destOrd="0" presId="urn:microsoft.com/office/officeart/2005/8/layout/hierarchy5"/>
    <dgm:cxn modelId="{3D49037F-3793-1041-B7BE-734D369C8B84}" type="presParOf" srcId="{9766B30E-15A6-4EB9-8013-B1A9321990E8}" destId="{FF33F76C-E3CB-493A-B197-B95075A2EADC}" srcOrd="0" destOrd="0" presId="urn:microsoft.com/office/officeart/2005/8/layout/hierarchy5"/>
    <dgm:cxn modelId="{D43282A4-BA5D-C547-921F-0FF13A16EAFB}" type="presParOf" srcId="{9766B30E-15A6-4EB9-8013-B1A9321990E8}" destId="{0E898FC4-E3E0-4EDD-A92F-7D5DAABE1E6E}" srcOrd="1" destOrd="0" presId="urn:microsoft.com/office/officeart/2005/8/layout/hierarchy5"/>
    <dgm:cxn modelId="{445A4684-870A-9341-8278-9C836B13DE8C}" type="presParOf" srcId="{0E898FC4-E3E0-4EDD-A92F-7D5DAABE1E6E}" destId="{C29A33F8-BCF8-49CC-9251-CF3F190144AA}" srcOrd="0" destOrd="0" presId="urn:microsoft.com/office/officeart/2005/8/layout/hierarchy5"/>
    <dgm:cxn modelId="{0CA6CF0E-B508-8646-8000-2B0C22A5AA4A}" type="presParOf" srcId="{C29A33F8-BCF8-49CC-9251-CF3F190144AA}" destId="{9DFDBC66-2C06-4C52-AAC5-A8B8F57EF093}" srcOrd="0" destOrd="0" presId="urn:microsoft.com/office/officeart/2005/8/layout/hierarchy5"/>
    <dgm:cxn modelId="{BDF670E1-8FDF-D34B-8605-8C1A76200E21}" type="presParOf" srcId="{0E898FC4-E3E0-4EDD-A92F-7D5DAABE1E6E}" destId="{77A0C420-9C49-4F24-B4F3-BC6F18099529}" srcOrd="1" destOrd="0" presId="urn:microsoft.com/office/officeart/2005/8/layout/hierarchy5"/>
    <dgm:cxn modelId="{593549AF-A64E-204F-A5C6-411886A6D890}" type="presParOf" srcId="{77A0C420-9C49-4F24-B4F3-BC6F18099529}" destId="{11A98657-8D58-49E1-BDAB-520DFE5F53C0}" srcOrd="0" destOrd="0" presId="urn:microsoft.com/office/officeart/2005/8/layout/hierarchy5"/>
    <dgm:cxn modelId="{B287BA2F-128D-944C-B1B4-9C1A6A25F650}" type="presParOf" srcId="{77A0C420-9C49-4F24-B4F3-BC6F18099529}" destId="{B876AC13-CB16-4BB2-9CB5-7534EFDF6EA0}" srcOrd="1" destOrd="0" presId="urn:microsoft.com/office/officeart/2005/8/layout/hierarchy5"/>
    <dgm:cxn modelId="{EBA19EB0-EB1A-5D4A-B274-C701A34A0C73}" type="presParOf" srcId="{B876AC13-CB16-4BB2-9CB5-7534EFDF6EA0}" destId="{C6C4598D-2DAB-4F55-B007-C5D135377125}" srcOrd="0" destOrd="0" presId="urn:microsoft.com/office/officeart/2005/8/layout/hierarchy5"/>
    <dgm:cxn modelId="{094FB3B9-4032-AD4D-BC96-73E439504594}" type="presParOf" srcId="{C6C4598D-2DAB-4F55-B007-C5D135377125}" destId="{3FD4CB10-3A6D-4F34-AA45-262D64B5F04C}" srcOrd="0" destOrd="0" presId="urn:microsoft.com/office/officeart/2005/8/layout/hierarchy5"/>
    <dgm:cxn modelId="{01B020FE-4C22-0046-8408-80A2DDC52AD6}" type="presParOf" srcId="{B876AC13-CB16-4BB2-9CB5-7534EFDF6EA0}" destId="{94D96A4C-B4C0-4A63-AA08-FB92AF0990CF}" srcOrd="1" destOrd="0" presId="urn:microsoft.com/office/officeart/2005/8/layout/hierarchy5"/>
    <dgm:cxn modelId="{4F777EE6-CE4F-D94E-BCB9-A9492505E5BD}" type="presParOf" srcId="{94D96A4C-B4C0-4A63-AA08-FB92AF0990CF}" destId="{D9FEB722-3040-49CB-9084-1F02E60D2265}" srcOrd="0" destOrd="0" presId="urn:microsoft.com/office/officeart/2005/8/layout/hierarchy5"/>
    <dgm:cxn modelId="{89623550-3770-E14D-A5BE-2F3E5AB1F429}" type="presParOf" srcId="{94D96A4C-B4C0-4A63-AA08-FB92AF0990CF}" destId="{9B2B958E-D5AF-4604-88DB-C8B8AC916812}" srcOrd="1" destOrd="0" presId="urn:microsoft.com/office/officeart/2005/8/layout/hierarchy5"/>
    <dgm:cxn modelId="{4F9682BB-E1BD-1A4C-976D-1211349D3455}" type="presParOf" srcId="{B876AC13-CB16-4BB2-9CB5-7534EFDF6EA0}" destId="{004D99FE-D638-4F68-AF0E-1296542F79CE}" srcOrd="2" destOrd="0" presId="urn:microsoft.com/office/officeart/2005/8/layout/hierarchy5"/>
    <dgm:cxn modelId="{DD8F70E6-7839-2342-A8FB-2B4C849ACA29}" type="presParOf" srcId="{004D99FE-D638-4F68-AF0E-1296542F79CE}" destId="{9ED64440-56BA-40F0-BCAD-A1AC6DCD5312}" srcOrd="0" destOrd="0" presId="urn:microsoft.com/office/officeart/2005/8/layout/hierarchy5"/>
    <dgm:cxn modelId="{6680A8D2-900F-194B-AD6F-98703AAEBC31}" type="presParOf" srcId="{B876AC13-CB16-4BB2-9CB5-7534EFDF6EA0}" destId="{CAC13B29-6623-425C-AA1D-9AA7E667A0CD}" srcOrd="3" destOrd="0" presId="urn:microsoft.com/office/officeart/2005/8/layout/hierarchy5"/>
    <dgm:cxn modelId="{F1A525B8-5B48-0C4F-AD40-941D426C02F0}" type="presParOf" srcId="{CAC13B29-6623-425C-AA1D-9AA7E667A0CD}" destId="{597DF0D6-2066-498E-AC52-3C4483CD97EF}" srcOrd="0" destOrd="0" presId="urn:microsoft.com/office/officeart/2005/8/layout/hierarchy5"/>
    <dgm:cxn modelId="{946222C1-AF4D-CC44-A3E6-6B66D3BBD4A9}" type="presParOf" srcId="{CAC13B29-6623-425C-AA1D-9AA7E667A0CD}" destId="{7A4A5049-3965-4466-AE9F-894BA7632EC4}" srcOrd="1" destOrd="0" presId="urn:microsoft.com/office/officeart/2005/8/layout/hierarchy5"/>
    <dgm:cxn modelId="{8EF30BFB-B4CD-6D44-83D0-469FD9A236C0}" type="presParOf" srcId="{B876AC13-CB16-4BB2-9CB5-7534EFDF6EA0}" destId="{6BB32092-5AE4-4EB5-A496-BF6BD92118A4}" srcOrd="4" destOrd="0" presId="urn:microsoft.com/office/officeart/2005/8/layout/hierarchy5"/>
    <dgm:cxn modelId="{A79B44D1-8759-7846-AF24-1BD510BB38DE}" type="presParOf" srcId="{6BB32092-5AE4-4EB5-A496-BF6BD92118A4}" destId="{DF17BB51-9C0F-4B80-9181-60D89AC1DB2C}" srcOrd="0" destOrd="0" presId="urn:microsoft.com/office/officeart/2005/8/layout/hierarchy5"/>
    <dgm:cxn modelId="{4973C423-5DD8-9149-A55D-8A80CDEE7D0E}" type="presParOf" srcId="{B876AC13-CB16-4BB2-9CB5-7534EFDF6EA0}" destId="{D21B1556-8EA1-45CF-AC60-D3A06AF94F56}" srcOrd="5" destOrd="0" presId="urn:microsoft.com/office/officeart/2005/8/layout/hierarchy5"/>
    <dgm:cxn modelId="{197FC0FA-F8C9-F847-B03F-C44403D42BCA}" type="presParOf" srcId="{D21B1556-8EA1-45CF-AC60-D3A06AF94F56}" destId="{7C886E52-B7D9-4410-8D1B-2340504BD0D9}" srcOrd="0" destOrd="0" presId="urn:microsoft.com/office/officeart/2005/8/layout/hierarchy5"/>
    <dgm:cxn modelId="{4D55C2AE-C229-A847-961A-74976D3605CB}" type="presParOf" srcId="{D21B1556-8EA1-45CF-AC60-D3A06AF94F56}" destId="{D9CBA5C6-FC70-4CB8-B6FA-C6CCDF3C1B96}" srcOrd="1" destOrd="0" presId="urn:microsoft.com/office/officeart/2005/8/layout/hierarchy5"/>
    <dgm:cxn modelId="{162F1863-14CD-1048-A875-E04889AE8FAB}" type="presParOf" srcId="{B876AC13-CB16-4BB2-9CB5-7534EFDF6EA0}" destId="{78370E28-0E88-47B8-A352-CDEE90D6BA21}" srcOrd="6" destOrd="0" presId="urn:microsoft.com/office/officeart/2005/8/layout/hierarchy5"/>
    <dgm:cxn modelId="{80D40300-02A9-CE41-8BAD-A80724A37FAD}" type="presParOf" srcId="{78370E28-0E88-47B8-A352-CDEE90D6BA21}" destId="{4F09D4EA-EF78-407A-A166-64321F8B5A50}" srcOrd="0" destOrd="0" presId="urn:microsoft.com/office/officeart/2005/8/layout/hierarchy5"/>
    <dgm:cxn modelId="{478137CA-24FB-BA44-983B-746F35278609}" type="presParOf" srcId="{B876AC13-CB16-4BB2-9CB5-7534EFDF6EA0}" destId="{89DA4A05-8739-4BEC-9AD4-E6C974858BA4}" srcOrd="7" destOrd="0" presId="urn:microsoft.com/office/officeart/2005/8/layout/hierarchy5"/>
    <dgm:cxn modelId="{AF64F154-83B9-9740-85B2-DFFA6FEC8D01}" type="presParOf" srcId="{89DA4A05-8739-4BEC-9AD4-E6C974858BA4}" destId="{068A5A6C-262B-4FF6-9253-356497B7A955}" srcOrd="0" destOrd="0" presId="urn:microsoft.com/office/officeart/2005/8/layout/hierarchy5"/>
    <dgm:cxn modelId="{092B0747-A18F-6049-BD34-B9430545BE9C}" type="presParOf" srcId="{89DA4A05-8739-4BEC-9AD4-E6C974858BA4}" destId="{CE21D4CA-20EC-49BC-A451-6D076FA6894B}" srcOrd="1" destOrd="0" presId="urn:microsoft.com/office/officeart/2005/8/layout/hierarchy5"/>
    <dgm:cxn modelId="{31CC939F-2721-F449-8A06-0E5E802AE59D}" type="presParOf" srcId="{77CA9908-2991-4998-A958-9787D19E2EA3}" destId="{D1EC1BC7-1AB0-4AF3-BB15-C57F3EF3D00F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4388EC-D0D3-064B-8115-B1EE5D644763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6A0443-DF82-F640-A1AC-A0F6035B603B}">
      <dgm:prSet phldrT="[Text]"/>
      <dgm:spPr/>
      <dgm:t>
        <a:bodyPr/>
        <a:lstStyle/>
        <a:p>
          <a:r>
            <a:rPr lang="en-US" dirty="0" smtClean="0"/>
            <a:t>All Weather Navigation</a:t>
          </a:r>
          <a:endParaRPr lang="en-US" dirty="0"/>
        </a:p>
      </dgm:t>
    </dgm:pt>
    <dgm:pt modelId="{77576932-8596-8C41-BFF5-F0A58E83DB96}" type="parTrans" cxnId="{EAAE0CD3-A910-0F45-9E88-EB8CF341DB9A}">
      <dgm:prSet/>
      <dgm:spPr/>
      <dgm:t>
        <a:bodyPr/>
        <a:lstStyle/>
        <a:p>
          <a:endParaRPr lang="en-US"/>
        </a:p>
      </dgm:t>
    </dgm:pt>
    <dgm:pt modelId="{B4B5CAA0-2C11-9A45-86B2-1A84319C1CB2}" type="sibTrans" cxnId="{EAAE0CD3-A910-0F45-9E88-EB8CF341DB9A}">
      <dgm:prSet/>
      <dgm:spPr/>
      <dgm:t>
        <a:bodyPr/>
        <a:lstStyle/>
        <a:p>
          <a:endParaRPr lang="en-US"/>
        </a:p>
      </dgm:t>
    </dgm:pt>
    <dgm:pt modelId="{33FFBA90-AD82-3F4B-9287-EB86AAFD2C11}">
      <dgm:prSet phldrT="[Text]"/>
      <dgm:spPr/>
      <dgm:t>
        <a:bodyPr/>
        <a:lstStyle/>
        <a:p>
          <a:r>
            <a:rPr lang="en-US" dirty="0" smtClean="0"/>
            <a:t>Multi-modal sensor video fusion (EO, IR, NV, </a:t>
          </a:r>
          <a:r>
            <a:rPr lang="en-US" dirty="0" err="1" smtClean="0"/>
            <a:t>LiDAR</a:t>
          </a:r>
          <a:r>
            <a:rPr lang="en-US" dirty="0" smtClean="0"/>
            <a:t>)</a:t>
          </a:r>
          <a:endParaRPr lang="en-US" dirty="0"/>
        </a:p>
      </dgm:t>
    </dgm:pt>
    <dgm:pt modelId="{9EC061AE-24F5-C049-B87F-B65576281FA8}" type="parTrans" cxnId="{D1B545F2-9D01-6749-B084-BB6E5D7271BD}">
      <dgm:prSet/>
      <dgm:spPr/>
      <dgm:t>
        <a:bodyPr/>
        <a:lstStyle/>
        <a:p>
          <a:endParaRPr lang="en-US"/>
        </a:p>
      </dgm:t>
    </dgm:pt>
    <dgm:pt modelId="{BE4E3F8A-F63E-6B49-8C5C-903C2B998DE7}" type="sibTrans" cxnId="{D1B545F2-9D01-6749-B084-BB6E5D7271BD}">
      <dgm:prSet/>
      <dgm:spPr/>
      <dgm:t>
        <a:bodyPr/>
        <a:lstStyle/>
        <a:p>
          <a:endParaRPr lang="en-US"/>
        </a:p>
      </dgm:t>
    </dgm:pt>
    <dgm:pt modelId="{0A516EE3-03DE-6946-8626-6A6D892257EA}">
      <dgm:prSet phldrT="[Text]"/>
      <dgm:spPr/>
      <dgm:t>
        <a:bodyPr/>
        <a:lstStyle/>
        <a:p>
          <a:r>
            <a:rPr lang="en-US" dirty="0" smtClean="0"/>
            <a:t>3D geometry aided alignment of sensor images</a:t>
          </a:r>
          <a:endParaRPr lang="en-US" dirty="0"/>
        </a:p>
      </dgm:t>
    </dgm:pt>
    <dgm:pt modelId="{FCA2E89B-37B8-B34A-96D0-6CA63DDE7A68}" type="parTrans" cxnId="{FCB118FC-D4E0-244F-8DB6-FB35BD8320E0}">
      <dgm:prSet/>
      <dgm:spPr/>
      <dgm:t>
        <a:bodyPr/>
        <a:lstStyle/>
        <a:p>
          <a:endParaRPr lang="en-US"/>
        </a:p>
      </dgm:t>
    </dgm:pt>
    <dgm:pt modelId="{62BD33AE-568B-6F4D-960B-04565885A001}" type="sibTrans" cxnId="{FCB118FC-D4E0-244F-8DB6-FB35BD8320E0}">
      <dgm:prSet/>
      <dgm:spPr/>
      <dgm:t>
        <a:bodyPr/>
        <a:lstStyle/>
        <a:p>
          <a:endParaRPr lang="en-US"/>
        </a:p>
      </dgm:t>
    </dgm:pt>
    <dgm:pt modelId="{AFD42738-2A2E-1B43-BCE0-6586C495F570}">
      <dgm:prSet phldrT="[Text]"/>
      <dgm:spPr/>
      <dgm:t>
        <a:bodyPr/>
        <a:lstStyle/>
        <a:p>
          <a:r>
            <a:rPr lang="en-US" dirty="0" smtClean="0"/>
            <a:t>Vision aided Inertial Navigation</a:t>
          </a:r>
          <a:endParaRPr lang="en-US" dirty="0"/>
        </a:p>
      </dgm:t>
    </dgm:pt>
    <dgm:pt modelId="{B706476F-2DB5-384F-A71F-352C1248E487}" type="parTrans" cxnId="{22ED7553-8C96-8E4A-8E20-06159B3CC744}">
      <dgm:prSet/>
      <dgm:spPr/>
      <dgm:t>
        <a:bodyPr/>
        <a:lstStyle/>
        <a:p>
          <a:endParaRPr lang="en-US"/>
        </a:p>
      </dgm:t>
    </dgm:pt>
    <dgm:pt modelId="{601F9D6C-4D07-3E40-ACAE-AEAF0ED15126}" type="sibTrans" cxnId="{22ED7553-8C96-8E4A-8E20-06159B3CC744}">
      <dgm:prSet/>
      <dgm:spPr/>
      <dgm:t>
        <a:bodyPr/>
        <a:lstStyle/>
        <a:p>
          <a:endParaRPr lang="en-US"/>
        </a:p>
      </dgm:t>
    </dgm:pt>
    <dgm:pt modelId="{690B80E7-42AA-D549-9CA4-84B696177978}">
      <dgm:prSet phldrT="[Text]"/>
      <dgm:spPr/>
      <dgm:t>
        <a:bodyPr/>
        <a:lstStyle/>
        <a:p>
          <a:r>
            <a:rPr lang="en-US" dirty="0" err="1" smtClean="0"/>
            <a:t>Kalman</a:t>
          </a:r>
          <a:r>
            <a:rPr lang="en-US" dirty="0" smtClean="0"/>
            <a:t> Filter framework for IMU based navigation</a:t>
          </a:r>
          <a:endParaRPr lang="en-US" dirty="0"/>
        </a:p>
      </dgm:t>
    </dgm:pt>
    <dgm:pt modelId="{C147B1BC-5199-464E-8FB2-F04E32329975}" type="parTrans" cxnId="{7972E706-5008-BC4A-B0D3-BF858F8F7BB5}">
      <dgm:prSet/>
      <dgm:spPr/>
      <dgm:t>
        <a:bodyPr/>
        <a:lstStyle/>
        <a:p>
          <a:endParaRPr lang="en-US"/>
        </a:p>
      </dgm:t>
    </dgm:pt>
    <dgm:pt modelId="{0E38BA43-DC92-9644-B941-AFAAAD185DA3}" type="sibTrans" cxnId="{7972E706-5008-BC4A-B0D3-BF858F8F7BB5}">
      <dgm:prSet/>
      <dgm:spPr/>
      <dgm:t>
        <a:bodyPr/>
        <a:lstStyle/>
        <a:p>
          <a:endParaRPr lang="en-US"/>
        </a:p>
      </dgm:t>
    </dgm:pt>
    <dgm:pt modelId="{053A7E1F-4553-A54C-8EB7-E4D511838A25}">
      <dgm:prSet phldrT="[Text]"/>
      <dgm:spPr/>
      <dgm:t>
        <a:bodyPr/>
        <a:lstStyle/>
        <a:p>
          <a:r>
            <a:rPr lang="en-US" dirty="0" smtClean="0"/>
            <a:t>Vision based correction for ego-motion parameters of UAV</a:t>
          </a:r>
          <a:endParaRPr lang="en-US" dirty="0"/>
        </a:p>
      </dgm:t>
    </dgm:pt>
    <dgm:pt modelId="{B6843B5F-C1E2-0D4E-9513-E25C8C21CB9A}" type="parTrans" cxnId="{60CC1881-FA5D-1E4B-B831-9ED345EF5941}">
      <dgm:prSet/>
      <dgm:spPr/>
      <dgm:t>
        <a:bodyPr/>
        <a:lstStyle/>
        <a:p>
          <a:endParaRPr lang="en-US"/>
        </a:p>
      </dgm:t>
    </dgm:pt>
    <dgm:pt modelId="{D6CF7DBD-3282-C84D-9AE3-12B7B62C1693}" type="sibTrans" cxnId="{60CC1881-FA5D-1E4B-B831-9ED345EF5941}">
      <dgm:prSet/>
      <dgm:spPr/>
      <dgm:t>
        <a:bodyPr/>
        <a:lstStyle/>
        <a:p>
          <a:endParaRPr lang="en-US"/>
        </a:p>
      </dgm:t>
    </dgm:pt>
    <dgm:pt modelId="{A7484B6E-CCB0-5E46-8A17-F15E2F78255C}">
      <dgm:prSet phldrT="[Text]"/>
      <dgm:spPr/>
      <dgm:t>
        <a:bodyPr/>
        <a:lstStyle/>
        <a:p>
          <a:r>
            <a:rPr lang="en-US" dirty="0" smtClean="0"/>
            <a:t>GIS (global) + UAV (relative) navigation </a:t>
          </a:r>
          <a:endParaRPr lang="en-US" dirty="0"/>
        </a:p>
      </dgm:t>
    </dgm:pt>
    <dgm:pt modelId="{262B766C-847B-C945-B429-10C814E4AA1E}" type="parTrans" cxnId="{AA9423CD-D9D5-CF46-9691-163EA71D9140}">
      <dgm:prSet/>
      <dgm:spPr/>
      <dgm:t>
        <a:bodyPr/>
        <a:lstStyle/>
        <a:p>
          <a:endParaRPr lang="en-US"/>
        </a:p>
      </dgm:t>
    </dgm:pt>
    <dgm:pt modelId="{9107D0A5-DC9B-8541-8C58-A6571EBE11E0}" type="sibTrans" cxnId="{AA9423CD-D9D5-CF46-9691-163EA71D9140}">
      <dgm:prSet/>
      <dgm:spPr/>
      <dgm:t>
        <a:bodyPr/>
        <a:lstStyle/>
        <a:p>
          <a:endParaRPr lang="en-US"/>
        </a:p>
      </dgm:t>
    </dgm:pt>
    <dgm:pt modelId="{4490EF86-CFDD-F24A-9E6C-2017EAA5814F}">
      <dgm:prSet phldrT="[Text]"/>
      <dgm:spPr/>
      <dgm:t>
        <a:bodyPr/>
        <a:lstStyle/>
        <a:p>
          <a:r>
            <a:rPr lang="en-US" dirty="0" smtClean="0"/>
            <a:t>Spatial-contextual descriptor for GIS map and UAV ground plane features</a:t>
          </a:r>
          <a:endParaRPr lang="en-US" dirty="0"/>
        </a:p>
      </dgm:t>
    </dgm:pt>
    <dgm:pt modelId="{1F0CB620-EFA5-DF4A-8F79-B8FBD9D17872}" type="parTrans" cxnId="{638DB3A4-1C33-F647-8318-E1C236CE6A79}">
      <dgm:prSet/>
      <dgm:spPr/>
      <dgm:t>
        <a:bodyPr/>
        <a:lstStyle/>
        <a:p>
          <a:endParaRPr lang="en-US"/>
        </a:p>
      </dgm:t>
    </dgm:pt>
    <dgm:pt modelId="{CD46AC44-4F49-FA48-A82C-E6FADB27B3C3}" type="sibTrans" cxnId="{638DB3A4-1C33-F647-8318-E1C236CE6A79}">
      <dgm:prSet/>
      <dgm:spPr/>
      <dgm:t>
        <a:bodyPr/>
        <a:lstStyle/>
        <a:p>
          <a:endParaRPr lang="en-US"/>
        </a:p>
      </dgm:t>
    </dgm:pt>
    <dgm:pt modelId="{05898937-6C5D-B745-B0B0-8219106F04DE}">
      <dgm:prSet phldrT="[Text]"/>
      <dgm:spPr/>
      <dgm:t>
        <a:bodyPr/>
        <a:lstStyle/>
        <a:p>
          <a:r>
            <a:rPr lang="en-US" dirty="0" smtClean="0"/>
            <a:t>Markov model for UAV trajectory matching and geo-localization</a:t>
          </a:r>
          <a:endParaRPr lang="en-US" dirty="0"/>
        </a:p>
      </dgm:t>
    </dgm:pt>
    <dgm:pt modelId="{8281B8E3-573E-C544-8607-F45EF6936903}" type="parTrans" cxnId="{D88D5BE6-F189-0C47-95F6-660D8DDAA52B}">
      <dgm:prSet/>
      <dgm:spPr/>
      <dgm:t>
        <a:bodyPr/>
        <a:lstStyle/>
        <a:p>
          <a:endParaRPr lang="en-US"/>
        </a:p>
      </dgm:t>
    </dgm:pt>
    <dgm:pt modelId="{B334E73D-D587-AC48-AB83-C19622F3AAA1}" type="sibTrans" cxnId="{D88D5BE6-F189-0C47-95F6-660D8DDAA52B}">
      <dgm:prSet/>
      <dgm:spPr/>
      <dgm:t>
        <a:bodyPr/>
        <a:lstStyle/>
        <a:p>
          <a:endParaRPr lang="en-US"/>
        </a:p>
      </dgm:t>
    </dgm:pt>
    <dgm:pt modelId="{B102C39A-E121-404F-9D02-D1DE0B7AAA47}" type="pres">
      <dgm:prSet presAssocID="{344388EC-D0D3-064B-8115-B1EE5D644763}" presName="Name0" presStyleCnt="0">
        <dgm:presLayoutVars>
          <dgm:dir/>
          <dgm:animLvl val="lvl"/>
          <dgm:resizeHandles val="exact"/>
        </dgm:presLayoutVars>
      </dgm:prSet>
      <dgm:spPr/>
    </dgm:pt>
    <dgm:pt modelId="{35923AFE-2834-E04F-883A-EDFB9F1D77CF}" type="pres">
      <dgm:prSet presAssocID="{9E6A0443-DF82-F640-A1AC-A0F6035B603B}" presName="linNode" presStyleCnt="0"/>
      <dgm:spPr/>
    </dgm:pt>
    <dgm:pt modelId="{B916C138-24E4-1047-86B5-4510055C10A4}" type="pres">
      <dgm:prSet presAssocID="{9E6A0443-DF82-F640-A1AC-A0F6035B603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3BAE5-177A-554A-9087-B85D5F69189F}" type="pres">
      <dgm:prSet presAssocID="{9E6A0443-DF82-F640-A1AC-A0F6035B603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F20623-1CC0-0849-A17A-9D636F2F2DD7}" type="pres">
      <dgm:prSet presAssocID="{B4B5CAA0-2C11-9A45-86B2-1A84319C1CB2}" presName="sp" presStyleCnt="0"/>
      <dgm:spPr/>
    </dgm:pt>
    <dgm:pt modelId="{490DE3E8-B993-E84C-9AAA-BAAC344CFDCA}" type="pres">
      <dgm:prSet presAssocID="{AFD42738-2A2E-1B43-BCE0-6586C495F570}" presName="linNode" presStyleCnt="0"/>
      <dgm:spPr/>
    </dgm:pt>
    <dgm:pt modelId="{2C4F7183-281A-B14B-85B5-417CD89EAC04}" type="pres">
      <dgm:prSet presAssocID="{AFD42738-2A2E-1B43-BCE0-6586C495F57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38FC39F-DC07-C048-965F-70F6B404EB7E}" type="pres">
      <dgm:prSet presAssocID="{AFD42738-2A2E-1B43-BCE0-6586C495F57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FDBD5-D146-DA4D-8FB3-9663E24B2FFE}" type="pres">
      <dgm:prSet presAssocID="{601F9D6C-4D07-3E40-ACAE-AEAF0ED15126}" presName="sp" presStyleCnt="0"/>
      <dgm:spPr/>
    </dgm:pt>
    <dgm:pt modelId="{AA6D5C65-54B5-0345-B060-027064DCA06E}" type="pres">
      <dgm:prSet presAssocID="{A7484B6E-CCB0-5E46-8A17-F15E2F78255C}" presName="linNode" presStyleCnt="0"/>
      <dgm:spPr/>
    </dgm:pt>
    <dgm:pt modelId="{F0338CFB-8D50-A746-9271-00D24B0CE5D2}" type="pres">
      <dgm:prSet presAssocID="{A7484B6E-CCB0-5E46-8A17-F15E2F78255C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49C657-465E-DC46-9A60-82FCA0982240}" type="pres">
      <dgm:prSet presAssocID="{A7484B6E-CCB0-5E46-8A17-F15E2F78255C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B118FC-D4E0-244F-8DB6-FB35BD8320E0}" srcId="{9E6A0443-DF82-F640-A1AC-A0F6035B603B}" destId="{0A516EE3-03DE-6946-8626-6A6D892257EA}" srcOrd="1" destOrd="0" parTransId="{FCA2E89B-37B8-B34A-96D0-6CA63DDE7A68}" sibTransId="{62BD33AE-568B-6F4D-960B-04565885A001}"/>
    <dgm:cxn modelId="{DB8A6AB4-EF32-9B48-AC95-B20E7F63FE38}" type="presOf" srcId="{A7484B6E-CCB0-5E46-8A17-F15E2F78255C}" destId="{F0338CFB-8D50-A746-9271-00D24B0CE5D2}" srcOrd="0" destOrd="0" presId="urn:microsoft.com/office/officeart/2005/8/layout/vList5"/>
    <dgm:cxn modelId="{22ED7553-8C96-8E4A-8E20-06159B3CC744}" srcId="{344388EC-D0D3-064B-8115-B1EE5D644763}" destId="{AFD42738-2A2E-1B43-BCE0-6586C495F570}" srcOrd="1" destOrd="0" parTransId="{B706476F-2DB5-384F-A71F-352C1248E487}" sibTransId="{601F9D6C-4D07-3E40-ACAE-AEAF0ED15126}"/>
    <dgm:cxn modelId="{EAAE0CD3-A910-0F45-9E88-EB8CF341DB9A}" srcId="{344388EC-D0D3-064B-8115-B1EE5D644763}" destId="{9E6A0443-DF82-F640-A1AC-A0F6035B603B}" srcOrd="0" destOrd="0" parTransId="{77576932-8596-8C41-BFF5-F0A58E83DB96}" sibTransId="{B4B5CAA0-2C11-9A45-86B2-1A84319C1CB2}"/>
    <dgm:cxn modelId="{199EC4D5-A025-5C44-AAD2-3C29F532DCFF}" type="presOf" srcId="{0A516EE3-03DE-6946-8626-6A6D892257EA}" destId="{76E3BAE5-177A-554A-9087-B85D5F69189F}" srcOrd="0" destOrd="1" presId="urn:microsoft.com/office/officeart/2005/8/layout/vList5"/>
    <dgm:cxn modelId="{BDC17A91-1D34-2F47-888F-40F05E1BFD69}" type="presOf" srcId="{4490EF86-CFDD-F24A-9E6C-2017EAA5814F}" destId="{6B49C657-465E-DC46-9A60-82FCA0982240}" srcOrd="0" destOrd="0" presId="urn:microsoft.com/office/officeart/2005/8/layout/vList5"/>
    <dgm:cxn modelId="{D88D5BE6-F189-0C47-95F6-660D8DDAA52B}" srcId="{A7484B6E-CCB0-5E46-8A17-F15E2F78255C}" destId="{05898937-6C5D-B745-B0B0-8219106F04DE}" srcOrd="1" destOrd="0" parTransId="{8281B8E3-573E-C544-8607-F45EF6936903}" sibTransId="{B334E73D-D587-AC48-AB83-C19622F3AAA1}"/>
    <dgm:cxn modelId="{638DB3A4-1C33-F647-8318-E1C236CE6A79}" srcId="{A7484B6E-CCB0-5E46-8A17-F15E2F78255C}" destId="{4490EF86-CFDD-F24A-9E6C-2017EAA5814F}" srcOrd="0" destOrd="0" parTransId="{1F0CB620-EFA5-DF4A-8F79-B8FBD9D17872}" sibTransId="{CD46AC44-4F49-FA48-A82C-E6FADB27B3C3}"/>
    <dgm:cxn modelId="{BA877794-C2F9-AB45-AE38-5529D94D7A79}" type="presOf" srcId="{33FFBA90-AD82-3F4B-9287-EB86AAFD2C11}" destId="{76E3BAE5-177A-554A-9087-B85D5F69189F}" srcOrd="0" destOrd="0" presId="urn:microsoft.com/office/officeart/2005/8/layout/vList5"/>
    <dgm:cxn modelId="{2D753488-5F5E-8646-A480-F9C4A7B05CC4}" type="presOf" srcId="{053A7E1F-4553-A54C-8EB7-E4D511838A25}" destId="{138FC39F-DC07-C048-965F-70F6B404EB7E}" srcOrd="0" destOrd="1" presId="urn:microsoft.com/office/officeart/2005/8/layout/vList5"/>
    <dgm:cxn modelId="{9241C4FB-2BCC-544C-9CAC-FA5117057CA1}" type="presOf" srcId="{05898937-6C5D-B745-B0B0-8219106F04DE}" destId="{6B49C657-465E-DC46-9A60-82FCA0982240}" srcOrd="0" destOrd="1" presId="urn:microsoft.com/office/officeart/2005/8/layout/vList5"/>
    <dgm:cxn modelId="{8863F0F9-3399-7742-B25C-82EF6FCED8F9}" type="presOf" srcId="{344388EC-D0D3-064B-8115-B1EE5D644763}" destId="{B102C39A-E121-404F-9D02-D1DE0B7AAA47}" srcOrd="0" destOrd="0" presId="urn:microsoft.com/office/officeart/2005/8/layout/vList5"/>
    <dgm:cxn modelId="{1D2CE14E-DA47-834F-AE92-EB637BEFAEFB}" type="presOf" srcId="{690B80E7-42AA-D549-9CA4-84B696177978}" destId="{138FC39F-DC07-C048-965F-70F6B404EB7E}" srcOrd="0" destOrd="0" presId="urn:microsoft.com/office/officeart/2005/8/layout/vList5"/>
    <dgm:cxn modelId="{7BEBCC34-799A-7244-82A7-B84DD501F871}" type="presOf" srcId="{9E6A0443-DF82-F640-A1AC-A0F6035B603B}" destId="{B916C138-24E4-1047-86B5-4510055C10A4}" srcOrd="0" destOrd="0" presId="urn:microsoft.com/office/officeart/2005/8/layout/vList5"/>
    <dgm:cxn modelId="{60CC1881-FA5D-1E4B-B831-9ED345EF5941}" srcId="{AFD42738-2A2E-1B43-BCE0-6586C495F570}" destId="{053A7E1F-4553-A54C-8EB7-E4D511838A25}" srcOrd="1" destOrd="0" parTransId="{B6843B5F-C1E2-0D4E-9513-E25C8C21CB9A}" sibTransId="{D6CF7DBD-3282-C84D-9AE3-12B7B62C1693}"/>
    <dgm:cxn modelId="{D1B545F2-9D01-6749-B084-BB6E5D7271BD}" srcId="{9E6A0443-DF82-F640-A1AC-A0F6035B603B}" destId="{33FFBA90-AD82-3F4B-9287-EB86AAFD2C11}" srcOrd="0" destOrd="0" parTransId="{9EC061AE-24F5-C049-B87F-B65576281FA8}" sibTransId="{BE4E3F8A-F63E-6B49-8C5C-903C2B998DE7}"/>
    <dgm:cxn modelId="{7972E706-5008-BC4A-B0D3-BF858F8F7BB5}" srcId="{AFD42738-2A2E-1B43-BCE0-6586C495F570}" destId="{690B80E7-42AA-D549-9CA4-84B696177978}" srcOrd="0" destOrd="0" parTransId="{C147B1BC-5199-464E-8FB2-F04E32329975}" sibTransId="{0E38BA43-DC92-9644-B941-AFAAAD185DA3}"/>
    <dgm:cxn modelId="{AA9423CD-D9D5-CF46-9691-163EA71D9140}" srcId="{344388EC-D0D3-064B-8115-B1EE5D644763}" destId="{A7484B6E-CCB0-5E46-8A17-F15E2F78255C}" srcOrd="2" destOrd="0" parTransId="{262B766C-847B-C945-B429-10C814E4AA1E}" sibTransId="{9107D0A5-DC9B-8541-8C58-A6571EBE11E0}"/>
    <dgm:cxn modelId="{11C40149-7737-CE46-8594-48B61C41F201}" type="presOf" srcId="{AFD42738-2A2E-1B43-BCE0-6586C495F570}" destId="{2C4F7183-281A-B14B-85B5-417CD89EAC04}" srcOrd="0" destOrd="0" presId="urn:microsoft.com/office/officeart/2005/8/layout/vList5"/>
    <dgm:cxn modelId="{55BA914C-910B-A240-9868-000C548EA40D}" type="presParOf" srcId="{B102C39A-E121-404F-9D02-D1DE0B7AAA47}" destId="{35923AFE-2834-E04F-883A-EDFB9F1D77CF}" srcOrd="0" destOrd="0" presId="urn:microsoft.com/office/officeart/2005/8/layout/vList5"/>
    <dgm:cxn modelId="{C5B66D2F-6322-E04B-B79D-A50F6A02E7C9}" type="presParOf" srcId="{35923AFE-2834-E04F-883A-EDFB9F1D77CF}" destId="{B916C138-24E4-1047-86B5-4510055C10A4}" srcOrd="0" destOrd="0" presId="urn:microsoft.com/office/officeart/2005/8/layout/vList5"/>
    <dgm:cxn modelId="{2E58FCF2-B46C-C143-B5F1-D695875D22CB}" type="presParOf" srcId="{35923AFE-2834-E04F-883A-EDFB9F1D77CF}" destId="{76E3BAE5-177A-554A-9087-B85D5F69189F}" srcOrd="1" destOrd="0" presId="urn:microsoft.com/office/officeart/2005/8/layout/vList5"/>
    <dgm:cxn modelId="{1E5CB6B2-CBF0-3B49-B48D-05AE82A2DAF8}" type="presParOf" srcId="{B102C39A-E121-404F-9D02-D1DE0B7AAA47}" destId="{E5F20623-1CC0-0849-A17A-9D636F2F2DD7}" srcOrd="1" destOrd="0" presId="urn:microsoft.com/office/officeart/2005/8/layout/vList5"/>
    <dgm:cxn modelId="{6F568300-7F40-144E-B8EA-31CF7C722B73}" type="presParOf" srcId="{B102C39A-E121-404F-9D02-D1DE0B7AAA47}" destId="{490DE3E8-B993-E84C-9AAA-BAAC344CFDCA}" srcOrd="2" destOrd="0" presId="urn:microsoft.com/office/officeart/2005/8/layout/vList5"/>
    <dgm:cxn modelId="{926D6565-0F04-614B-B0DE-3C15CEB0531D}" type="presParOf" srcId="{490DE3E8-B993-E84C-9AAA-BAAC344CFDCA}" destId="{2C4F7183-281A-B14B-85B5-417CD89EAC04}" srcOrd="0" destOrd="0" presId="urn:microsoft.com/office/officeart/2005/8/layout/vList5"/>
    <dgm:cxn modelId="{0889B976-72EA-8E4B-8451-1EDE18C2535A}" type="presParOf" srcId="{490DE3E8-B993-E84C-9AAA-BAAC344CFDCA}" destId="{138FC39F-DC07-C048-965F-70F6B404EB7E}" srcOrd="1" destOrd="0" presId="urn:microsoft.com/office/officeart/2005/8/layout/vList5"/>
    <dgm:cxn modelId="{003C6405-CBC8-DA45-8307-C05853016B51}" type="presParOf" srcId="{B102C39A-E121-404F-9D02-D1DE0B7AAA47}" destId="{5FFFDBD5-D146-DA4D-8FB3-9663E24B2FFE}" srcOrd="3" destOrd="0" presId="urn:microsoft.com/office/officeart/2005/8/layout/vList5"/>
    <dgm:cxn modelId="{0D80ED36-2AB4-034D-BFCB-6DCE23078D68}" type="presParOf" srcId="{B102C39A-E121-404F-9D02-D1DE0B7AAA47}" destId="{AA6D5C65-54B5-0345-B060-027064DCA06E}" srcOrd="4" destOrd="0" presId="urn:microsoft.com/office/officeart/2005/8/layout/vList5"/>
    <dgm:cxn modelId="{6ED5BF08-CD45-2F42-A268-64492871375D}" type="presParOf" srcId="{AA6D5C65-54B5-0345-B060-027064DCA06E}" destId="{F0338CFB-8D50-A746-9271-00D24B0CE5D2}" srcOrd="0" destOrd="0" presId="urn:microsoft.com/office/officeart/2005/8/layout/vList5"/>
    <dgm:cxn modelId="{50207225-9E1D-B148-A716-F3D74835095E}" type="presParOf" srcId="{AA6D5C65-54B5-0345-B060-027064DCA06E}" destId="{6B49C657-465E-DC46-9A60-82FCA098224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992DD-5979-6342-A521-A53D46DF825E}">
      <dsp:nvSpPr>
        <dsp:cNvPr id="0" name=""/>
        <dsp:cNvSpPr/>
      </dsp:nvSpPr>
      <dsp:spPr>
        <a:xfrm>
          <a:off x="0" y="35730"/>
          <a:ext cx="7219462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Current Work</a:t>
          </a:r>
          <a:endParaRPr lang="en-US" sz="3100" kern="1200" dirty="0"/>
        </a:p>
      </dsp:txBody>
      <dsp:txXfrm>
        <a:off x="36296" y="72026"/>
        <a:ext cx="7146870" cy="670943"/>
      </dsp:txXfrm>
    </dsp:sp>
    <dsp:sp modelId="{497B7F6A-4B31-FD41-88CE-5C1F16576DE0}">
      <dsp:nvSpPr>
        <dsp:cNvPr id="0" name=""/>
        <dsp:cNvSpPr/>
      </dsp:nvSpPr>
      <dsp:spPr>
        <a:xfrm>
          <a:off x="0" y="779265"/>
          <a:ext cx="7219462" cy="121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21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Video Background Motion Compensation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3D Trajectory Estimation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Geo-Navigation using GIS</a:t>
          </a:r>
          <a:endParaRPr lang="en-US" sz="2400" kern="1200" dirty="0"/>
        </a:p>
      </dsp:txBody>
      <dsp:txXfrm>
        <a:off x="0" y="779265"/>
        <a:ext cx="7219462" cy="1219230"/>
      </dsp:txXfrm>
    </dsp:sp>
    <dsp:sp modelId="{81526284-E3DB-174F-B41D-AE653168B559}">
      <dsp:nvSpPr>
        <dsp:cNvPr id="0" name=""/>
        <dsp:cNvSpPr/>
      </dsp:nvSpPr>
      <dsp:spPr>
        <a:xfrm>
          <a:off x="0" y="1998495"/>
          <a:ext cx="7219462" cy="7435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Proposed Work</a:t>
          </a:r>
          <a:endParaRPr lang="en-US" sz="3100" kern="1200" dirty="0"/>
        </a:p>
      </dsp:txBody>
      <dsp:txXfrm>
        <a:off x="36296" y="2034791"/>
        <a:ext cx="7146870" cy="670943"/>
      </dsp:txXfrm>
    </dsp:sp>
    <dsp:sp modelId="{C39ACD56-A551-7F45-9229-40466B307473}">
      <dsp:nvSpPr>
        <dsp:cNvPr id="0" name=""/>
        <dsp:cNvSpPr/>
      </dsp:nvSpPr>
      <dsp:spPr>
        <a:xfrm>
          <a:off x="0" y="2742030"/>
          <a:ext cx="7219462" cy="1893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9218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Geo-localization using Multiple Layers of GIS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Video Scene Parsing to Label GIS Layer Objects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400" kern="1200" dirty="0" smtClean="0"/>
            <a:t>UAV Geo-localization and Accurate Relative Localization</a:t>
          </a:r>
          <a:endParaRPr lang="en-US" sz="2400" kern="1200" dirty="0"/>
        </a:p>
      </dsp:txBody>
      <dsp:txXfrm>
        <a:off x="0" y="2742030"/>
        <a:ext cx="7219462" cy="1893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98CB4-45F9-4B3D-9A74-FDCD20B5A77F}">
      <dsp:nvSpPr>
        <dsp:cNvPr id="0" name=""/>
        <dsp:cNvSpPr/>
      </dsp:nvSpPr>
      <dsp:spPr>
        <a:xfrm>
          <a:off x="299576" y="833197"/>
          <a:ext cx="1447671" cy="72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Navigation</a:t>
          </a:r>
          <a:endParaRPr lang="en-US" sz="2300" kern="1200" dirty="0"/>
        </a:p>
      </dsp:txBody>
      <dsp:txXfrm>
        <a:off x="320776" y="854397"/>
        <a:ext cx="1405271" cy="681435"/>
      </dsp:txXfrm>
    </dsp:sp>
    <dsp:sp modelId="{BFE13031-1B0D-42A9-8767-46AADD9DB8B6}">
      <dsp:nvSpPr>
        <dsp:cNvPr id="0" name=""/>
        <dsp:cNvSpPr/>
      </dsp:nvSpPr>
      <dsp:spPr>
        <a:xfrm rot="19457599">
          <a:off x="1680219" y="966797"/>
          <a:ext cx="7131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13125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18953" y="969184"/>
        <a:ext cx="35656" cy="35656"/>
      </dsp:txXfrm>
    </dsp:sp>
    <dsp:sp modelId="{99618C85-C05D-4881-8FD4-364382241DBF}">
      <dsp:nvSpPr>
        <dsp:cNvPr id="0" name=""/>
        <dsp:cNvSpPr/>
      </dsp:nvSpPr>
      <dsp:spPr>
        <a:xfrm>
          <a:off x="2326316" y="416992"/>
          <a:ext cx="1447671" cy="723835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GPS</a:t>
          </a:r>
          <a:endParaRPr lang="en-US" sz="2300" kern="1200" dirty="0"/>
        </a:p>
      </dsp:txBody>
      <dsp:txXfrm>
        <a:off x="2347516" y="438192"/>
        <a:ext cx="1405271" cy="681435"/>
      </dsp:txXfrm>
    </dsp:sp>
    <dsp:sp modelId="{0766FE86-2A19-41D0-9CE6-52F6709A55E9}">
      <dsp:nvSpPr>
        <dsp:cNvPr id="0" name=""/>
        <dsp:cNvSpPr/>
      </dsp:nvSpPr>
      <dsp:spPr>
        <a:xfrm rot="2142401">
          <a:off x="1680219" y="1383003"/>
          <a:ext cx="7131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13125" y="2021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018953" y="1385390"/>
        <a:ext cx="35656" cy="35656"/>
      </dsp:txXfrm>
    </dsp:sp>
    <dsp:sp modelId="{FF33F76C-E3CB-493A-B197-B95075A2EADC}">
      <dsp:nvSpPr>
        <dsp:cNvPr id="0" name=""/>
        <dsp:cNvSpPr/>
      </dsp:nvSpPr>
      <dsp:spPr>
        <a:xfrm>
          <a:off x="2326316" y="1249403"/>
          <a:ext cx="1447671" cy="72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GPS-Denied</a:t>
          </a:r>
          <a:endParaRPr lang="en-US" sz="2300" kern="1200" dirty="0"/>
        </a:p>
      </dsp:txBody>
      <dsp:txXfrm>
        <a:off x="2347516" y="1270603"/>
        <a:ext cx="1405271" cy="681435"/>
      </dsp:txXfrm>
    </dsp:sp>
    <dsp:sp modelId="{C29A33F8-BCF8-49CC-9251-CF3F190144AA}">
      <dsp:nvSpPr>
        <dsp:cNvPr id="0" name=""/>
        <dsp:cNvSpPr/>
      </dsp:nvSpPr>
      <dsp:spPr>
        <a:xfrm>
          <a:off x="3773987" y="1591106"/>
          <a:ext cx="57906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579068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49044" y="1596844"/>
        <a:ext cx="28953" cy="28953"/>
      </dsp:txXfrm>
    </dsp:sp>
    <dsp:sp modelId="{11A98657-8D58-49E1-BDAB-520DFE5F53C0}">
      <dsp:nvSpPr>
        <dsp:cNvPr id="0" name=""/>
        <dsp:cNvSpPr/>
      </dsp:nvSpPr>
      <dsp:spPr>
        <a:xfrm>
          <a:off x="4353055" y="1249403"/>
          <a:ext cx="1447671" cy="72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Alternate Sensors</a:t>
          </a:r>
          <a:endParaRPr lang="en-US" sz="2300" kern="1200" dirty="0"/>
        </a:p>
      </dsp:txBody>
      <dsp:txXfrm>
        <a:off x="4374255" y="1270603"/>
        <a:ext cx="1405271" cy="681435"/>
      </dsp:txXfrm>
    </dsp:sp>
    <dsp:sp modelId="{C6C4598D-2DAB-4F55-B007-C5D135377125}">
      <dsp:nvSpPr>
        <dsp:cNvPr id="0" name=""/>
        <dsp:cNvSpPr/>
      </dsp:nvSpPr>
      <dsp:spPr>
        <a:xfrm rot="17692822">
          <a:off x="5402081" y="966797"/>
          <a:ext cx="137635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76358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55852" y="952603"/>
        <a:ext cx="68817" cy="68817"/>
      </dsp:txXfrm>
    </dsp:sp>
    <dsp:sp modelId="{D9FEB722-3040-49CB-9084-1F02E60D2265}">
      <dsp:nvSpPr>
        <dsp:cNvPr id="0" name=""/>
        <dsp:cNvSpPr/>
      </dsp:nvSpPr>
      <dsp:spPr>
        <a:xfrm>
          <a:off x="6379795" y="786"/>
          <a:ext cx="1447671" cy="72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Visual</a:t>
          </a:r>
          <a:endParaRPr lang="en-US" sz="2300" kern="1200" dirty="0"/>
        </a:p>
      </dsp:txBody>
      <dsp:txXfrm>
        <a:off x="6400995" y="21986"/>
        <a:ext cx="1405271" cy="681435"/>
      </dsp:txXfrm>
    </dsp:sp>
    <dsp:sp modelId="{004D99FE-D638-4F68-AF0E-1296542F79CE}">
      <dsp:nvSpPr>
        <dsp:cNvPr id="0" name=""/>
        <dsp:cNvSpPr/>
      </dsp:nvSpPr>
      <dsp:spPr>
        <a:xfrm rot="19457599">
          <a:off x="5733698" y="1383003"/>
          <a:ext cx="7131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13125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2433" y="1385390"/>
        <a:ext cx="35656" cy="35656"/>
      </dsp:txXfrm>
    </dsp:sp>
    <dsp:sp modelId="{597DF0D6-2066-498E-AC52-3C4483CD97EF}">
      <dsp:nvSpPr>
        <dsp:cNvPr id="0" name=""/>
        <dsp:cNvSpPr/>
      </dsp:nvSpPr>
      <dsp:spPr>
        <a:xfrm>
          <a:off x="6379795" y="833197"/>
          <a:ext cx="1447671" cy="72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IMU</a:t>
          </a:r>
          <a:endParaRPr lang="en-US" sz="2300" kern="1200" dirty="0"/>
        </a:p>
      </dsp:txBody>
      <dsp:txXfrm>
        <a:off x="6400995" y="854397"/>
        <a:ext cx="1405271" cy="681435"/>
      </dsp:txXfrm>
    </dsp:sp>
    <dsp:sp modelId="{6BB32092-5AE4-4EB5-A496-BF6BD92118A4}">
      <dsp:nvSpPr>
        <dsp:cNvPr id="0" name=""/>
        <dsp:cNvSpPr/>
      </dsp:nvSpPr>
      <dsp:spPr>
        <a:xfrm rot="2142401">
          <a:off x="5733698" y="1799208"/>
          <a:ext cx="71312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13125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72433" y="1801595"/>
        <a:ext cx="35656" cy="35656"/>
      </dsp:txXfrm>
    </dsp:sp>
    <dsp:sp modelId="{7C886E52-B7D9-4410-8D1B-2340504BD0D9}">
      <dsp:nvSpPr>
        <dsp:cNvPr id="0" name=""/>
        <dsp:cNvSpPr/>
      </dsp:nvSpPr>
      <dsp:spPr>
        <a:xfrm>
          <a:off x="6379795" y="1665608"/>
          <a:ext cx="1447671" cy="72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Sonar</a:t>
          </a:r>
          <a:endParaRPr lang="en-US" sz="2300" kern="1200" dirty="0"/>
        </a:p>
      </dsp:txBody>
      <dsp:txXfrm>
        <a:off x="6400995" y="1686808"/>
        <a:ext cx="1405271" cy="681435"/>
      </dsp:txXfrm>
    </dsp:sp>
    <dsp:sp modelId="{78370E28-0E88-47B8-A352-CDEE90D6BA21}">
      <dsp:nvSpPr>
        <dsp:cNvPr id="0" name=""/>
        <dsp:cNvSpPr/>
      </dsp:nvSpPr>
      <dsp:spPr>
        <a:xfrm rot="3907178">
          <a:off x="5402081" y="2215414"/>
          <a:ext cx="1376358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76358" y="2021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055852" y="2201220"/>
        <a:ext cx="68817" cy="68817"/>
      </dsp:txXfrm>
    </dsp:sp>
    <dsp:sp modelId="{068A5A6C-262B-4FF6-9253-356497B7A955}">
      <dsp:nvSpPr>
        <dsp:cNvPr id="0" name=""/>
        <dsp:cNvSpPr/>
      </dsp:nvSpPr>
      <dsp:spPr>
        <a:xfrm>
          <a:off x="6379795" y="2498019"/>
          <a:ext cx="1447671" cy="723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UWB</a:t>
          </a:r>
          <a:endParaRPr lang="en-US" sz="2300" kern="1200" dirty="0"/>
        </a:p>
      </dsp:txBody>
      <dsp:txXfrm>
        <a:off x="6400995" y="2519219"/>
        <a:ext cx="1405271" cy="6814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3BAE5-177A-554A-9087-B85D5F69189F}">
      <dsp:nvSpPr>
        <dsp:cNvPr id="0" name=""/>
        <dsp:cNvSpPr/>
      </dsp:nvSpPr>
      <dsp:spPr>
        <a:xfrm rot="5400000">
          <a:off x="4023783" y="-1437657"/>
          <a:ext cx="1164166" cy="433493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Multi-modal sensor video fusion (EO, IR, NV, </a:t>
          </a:r>
          <a:r>
            <a:rPr lang="en-US" sz="1700" kern="1200" dirty="0" err="1" smtClean="0"/>
            <a:t>LiDAR</a:t>
          </a:r>
          <a:r>
            <a:rPr lang="en-US" sz="1700" kern="1200" dirty="0" smtClean="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3D geometry aided alignment of sensor images</a:t>
          </a:r>
          <a:endParaRPr lang="en-US" sz="1700" kern="1200" dirty="0"/>
        </a:p>
      </dsp:txBody>
      <dsp:txXfrm rot="-5400000">
        <a:off x="2438400" y="204556"/>
        <a:ext cx="4278103" cy="1050506"/>
      </dsp:txXfrm>
    </dsp:sp>
    <dsp:sp modelId="{B916C138-24E4-1047-86B5-4510055C10A4}">
      <dsp:nvSpPr>
        <dsp:cNvPr id="0" name=""/>
        <dsp:cNvSpPr/>
      </dsp:nvSpPr>
      <dsp:spPr>
        <a:xfrm>
          <a:off x="0" y="2204"/>
          <a:ext cx="2438399" cy="14552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All Weather Navigation</a:t>
          </a:r>
          <a:endParaRPr lang="en-US" sz="2600" kern="1200" dirty="0"/>
        </a:p>
      </dsp:txBody>
      <dsp:txXfrm>
        <a:off x="71037" y="73241"/>
        <a:ext cx="2296325" cy="1313134"/>
      </dsp:txXfrm>
    </dsp:sp>
    <dsp:sp modelId="{138FC39F-DC07-C048-965F-70F6B404EB7E}">
      <dsp:nvSpPr>
        <dsp:cNvPr id="0" name=""/>
        <dsp:cNvSpPr/>
      </dsp:nvSpPr>
      <dsp:spPr>
        <a:xfrm rot="5400000">
          <a:off x="4023783" y="90311"/>
          <a:ext cx="1164166" cy="433493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/>
            <a:t>Kalman</a:t>
          </a:r>
          <a:r>
            <a:rPr lang="en-US" sz="1700" kern="1200" dirty="0" smtClean="0"/>
            <a:t> Filter framework for IMU based navigation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Vision based correction for ego-motion parameters of UAV</a:t>
          </a:r>
          <a:endParaRPr lang="en-US" sz="1700" kern="1200" dirty="0"/>
        </a:p>
      </dsp:txBody>
      <dsp:txXfrm rot="-5400000">
        <a:off x="2438400" y="1732524"/>
        <a:ext cx="4278103" cy="1050506"/>
      </dsp:txXfrm>
    </dsp:sp>
    <dsp:sp modelId="{2C4F7183-281A-B14B-85B5-417CD89EAC04}">
      <dsp:nvSpPr>
        <dsp:cNvPr id="0" name=""/>
        <dsp:cNvSpPr/>
      </dsp:nvSpPr>
      <dsp:spPr>
        <a:xfrm>
          <a:off x="0" y="1530173"/>
          <a:ext cx="2438399" cy="14552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Vision aided Inertial Navigation</a:t>
          </a:r>
          <a:endParaRPr lang="en-US" sz="2600" kern="1200" dirty="0"/>
        </a:p>
      </dsp:txBody>
      <dsp:txXfrm>
        <a:off x="71037" y="1601210"/>
        <a:ext cx="2296325" cy="1313134"/>
      </dsp:txXfrm>
    </dsp:sp>
    <dsp:sp modelId="{6B49C657-465E-DC46-9A60-82FCA0982240}">
      <dsp:nvSpPr>
        <dsp:cNvPr id="0" name=""/>
        <dsp:cNvSpPr/>
      </dsp:nvSpPr>
      <dsp:spPr>
        <a:xfrm rot="5400000">
          <a:off x="4023783" y="1618280"/>
          <a:ext cx="1164166" cy="433493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Spatial-contextual descriptor for GIS map and UAV ground plane features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Markov model for UAV trajectory matching and geo-localization</a:t>
          </a:r>
          <a:endParaRPr lang="en-US" sz="1700" kern="1200" dirty="0"/>
        </a:p>
      </dsp:txBody>
      <dsp:txXfrm rot="-5400000">
        <a:off x="2438400" y="3260493"/>
        <a:ext cx="4278103" cy="1050506"/>
      </dsp:txXfrm>
    </dsp:sp>
    <dsp:sp modelId="{F0338CFB-8D50-A746-9271-00D24B0CE5D2}">
      <dsp:nvSpPr>
        <dsp:cNvPr id="0" name=""/>
        <dsp:cNvSpPr/>
      </dsp:nvSpPr>
      <dsp:spPr>
        <a:xfrm>
          <a:off x="0" y="3058142"/>
          <a:ext cx="2438399" cy="145520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GIS (global) + UAV (relative) navigation </a:t>
          </a:r>
          <a:endParaRPr lang="en-US" sz="2600" kern="1200" dirty="0"/>
        </a:p>
      </dsp:txBody>
      <dsp:txXfrm>
        <a:off x="71037" y="3129179"/>
        <a:ext cx="2296325" cy="1313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8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9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3D2E913-F675-41D4-A3C0-0D848017F05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903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8A4B7647-3654-4BAC-B1E7-5BD4A5F114CD}" type="slidenum">
              <a:rPr lang="en-US" sz="1200">
                <a:solidFill>
                  <a:srgbClr val="000000"/>
                </a:solidFill>
                <a:latin typeface="Gill Sans"/>
                <a:ea typeface="ヒラギノ角ゴ ProN W3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38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26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8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25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Relative</a:t>
            </a:r>
            <a:r>
              <a:rPr lang="en-US" baseline="0" dirty="0" smtClean="0"/>
              <a:t> position. Mobile platform refers to hand held camera on automobile, UAV, boats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0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29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81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34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3377B233-1656-4DC1-9E00-35D7095B252F}" type="slidenum">
              <a:rPr lang="en-US" sz="1200">
                <a:solidFill>
                  <a:srgbClr val="000000"/>
                </a:solidFill>
                <a:latin typeface="Gill Sans"/>
                <a:ea typeface="ヒラギノ角ゴ ProN W3"/>
              </a:rPr>
              <a:t>24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80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1C5BF2D8-9D5F-4014-A52E-6BF5DD0008B8}" type="slidenum">
              <a:rPr lang="en-US" sz="1200">
                <a:solidFill>
                  <a:srgbClr val="000000"/>
                </a:solidFill>
                <a:latin typeface="Gill Sans"/>
                <a:ea typeface="ヒラギノ角ゴ ProN W3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DA9523FA-0E1D-4678-854A-CBA0B8B6FD8D}" type="slidenum">
              <a:rPr lang="en-US" sz="1200">
                <a:solidFill>
                  <a:srgbClr val="000000"/>
                </a:solidFill>
                <a:latin typeface="Gill Sans"/>
                <a:ea typeface="ヒラギノ角ゴ ProN W3"/>
              </a:rPr>
              <a:t>26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DFEE1FEA-37FC-4D7A-BEDD-AD736531C76C}" type="slidenum">
              <a:rPr lang="en-US" sz="1200">
                <a:solidFill>
                  <a:srgbClr val="000000"/>
                </a:solidFill>
                <a:latin typeface="Gill Sans"/>
                <a:ea typeface="ヒラギノ角ゴ ProN W3"/>
              </a:rPr>
              <a:t>28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3229A0DB-C79A-4F7A-925A-4761B66958AC}" type="slidenum">
              <a:rPr lang="en-US" sz="1200">
                <a:solidFill>
                  <a:srgbClr val="000000"/>
                </a:solidFill>
                <a:latin typeface="Gill Sans"/>
                <a:ea typeface="ヒラギノ角ゴ ProN W3"/>
              </a:rPr>
              <a:t>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BBC0993B-788B-4CF4-9F62-F31B86EDC678}" type="slidenum">
              <a:rPr lang="en-US" sz="1200">
                <a:solidFill>
                  <a:srgbClr val="000000"/>
                </a:solidFill>
                <a:latin typeface="Gill Sans"/>
                <a:ea typeface="ヒラギノ角ゴ ProN W3"/>
              </a:rPr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88AADACE-1F3E-45DA-BF56-A4E8F00BDD01}" type="slidenum">
              <a:rPr lang="en-US" sz="1200">
                <a:solidFill>
                  <a:srgbClr val="000000"/>
                </a:solidFill>
                <a:latin typeface="Gill Sans"/>
                <a:ea typeface="ヒラギノ角ゴ ProN W3"/>
              </a:r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DA9523FA-0E1D-4678-854A-CBA0B8B6FD8D}" type="slidenum">
              <a:rPr lang="en-US" sz="1200">
                <a:solidFill>
                  <a:srgbClr val="000000"/>
                </a:solidFill>
                <a:latin typeface="Gill Sans"/>
                <a:ea typeface="ヒラギノ角ゴ ProN W3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2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2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21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42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99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07960" y="409140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51933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5079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48" name="Picture 47"/>
          <p:cNvPicPr/>
          <p:nvPr/>
        </p:nvPicPr>
        <p:blipFill>
          <a:blip r:embed="rId2"/>
          <a:stretch>
            <a:fillRect/>
          </a:stretch>
        </p:blipFill>
        <p:spPr>
          <a:xfrm>
            <a:off x="2310120" y="1782720"/>
            <a:ext cx="5538960" cy="441900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/>
          <p:nvPr/>
        </p:nvPicPr>
        <p:blipFill>
          <a:blip r:embed="rId2"/>
          <a:stretch>
            <a:fillRect/>
          </a:stretch>
        </p:blipFill>
        <p:spPr>
          <a:xfrm>
            <a:off x="2310120" y="1782720"/>
            <a:ext cx="5538960" cy="441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507960" y="1783080"/>
            <a:ext cx="9143280" cy="4419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1015920" y="228600"/>
            <a:ext cx="8826480" cy="55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79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507960" y="1783080"/>
            <a:ext cx="9143280" cy="4419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1933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07960" y="409140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7960" y="409140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933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79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91" name="Picture 90"/>
          <p:cNvPicPr/>
          <p:nvPr/>
        </p:nvPicPr>
        <p:blipFill>
          <a:blip r:embed="rId2"/>
          <a:stretch>
            <a:fillRect/>
          </a:stretch>
        </p:blipFill>
        <p:spPr>
          <a:xfrm>
            <a:off x="2310120" y="1782720"/>
            <a:ext cx="5538960" cy="441900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2"/>
          <a:stretch>
            <a:fillRect/>
          </a:stretch>
        </p:blipFill>
        <p:spPr>
          <a:xfrm>
            <a:off x="2310120" y="1782720"/>
            <a:ext cx="5538960" cy="441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507960" y="1783080"/>
            <a:ext cx="9143280" cy="4419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ubTitle"/>
          </p:nvPr>
        </p:nvSpPr>
        <p:spPr>
          <a:xfrm>
            <a:off x="1015920" y="228600"/>
            <a:ext cx="8826480" cy="55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079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51933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07960" y="409140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07960" y="409140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1933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5079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1" name="Picture 140"/>
          <p:cNvPicPr/>
          <p:nvPr/>
        </p:nvPicPr>
        <p:blipFill>
          <a:blip r:embed="rId2"/>
          <a:stretch>
            <a:fillRect/>
          </a:stretch>
        </p:blipFill>
        <p:spPr>
          <a:xfrm>
            <a:off x="2310120" y="1782720"/>
            <a:ext cx="5538960" cy="4419000"/>
          </a:xfrm>
          <a:prstGeom prst="rect">
            <a:avLst/>
          </a:prstGeom>
          <a:ln>
            <a:noFill/>
          </a:ln>
        </p:spPr>
      </p:pic>
      <p:pic>
        <p:nvPicPr>
          <p:cNvPr id="142" name="Picture 141"/>
          <p:cNvPicPr/>
          <p:nvPr/>
        </p:nvPicPr>
        <p:blipFill>
          <a:blip r:embed="rId2"/>
          <a:stretch>
            <a:fillRect/>
          </a:stretch>
        </p:blipFill>
        <p:spPr>
          <a:xfrm>
            <a:off x="2310120" y="1782720"/>
            <a:ext cx="5538960" cy="441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 useBgFill="1">
        <p:nvSpPr>
          <p:cNvPr id="5" name="Rounded Rectangle 4"/>
          <p:cNvSpPr/>
          <p:nvPr/>
        </p:nvSpPr>
        <p:spPr>
          <a:xfrm>
            <a:off x="72570" y="77507"/>
            <a:ext cx="10014858" cy="7435779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76895" y="2640460"/>
            <a:ext cx="10014893" cy="101699"/>
          </a:xfrm>
          <a:prstGeom prst="rect">
            <a:avLst/>
          </a:prstGeom>
          <a:solidFill>
            <a:srgbClr val="C6242A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95" y="2602012"/>
            <a:ext cx="10014893" cy="508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55" y="2743398"/>
            <a:ext cx="10016133" cy="5085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pic>
        <p:nvPicPr>
          <p:cNvPr id="9" name="Picture 18" descr="TOSU_WHITE_200.pdf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8799" y="1241"/>
            <a:ext cx="648642" cy="6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 descr="pcvlogo-gray.bmp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1"/>
            <a:ext cx="648643" cy="6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570" y="1058335"/>
            <a:ext cx="8636000" cy="1513416"/>
          </a:xfrm>
        </p:spPr>
        <p:txBody>
          <a:bodyPr/>
          <a:lstStyle>
            <a:lvl1pPr algn="l">
              <a:buNone/>
              <a:defRPr sz="4500" b="0" cap="none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570" y="2831042"/>
            <a:ext cx="8636000" cy="1486958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496" y="7005321"/>
            <a:ext cx="2750840" cy="52834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9248" y="7026405"/>
            <a:ext cx="3745508" cy="50725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472" y="6898184"/>
            <a:ext cx="508496" cy="508496"/>
          </a:xfrm>
        </p:spPr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3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507960" y="1783080"/>
            <a:ext cx="9143280" cy="4419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1015920" y="228600"/>
            <a:ext cx="8826480" cy="55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5079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51933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507960" y="409140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07960" y="409140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51933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5079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84" name="Picture 183"/>
          <p:cNvPicPr/>
          <p:nvPr/>
        </p:nvPicPr>
        <p:blipFill>
          <a:blip r:embed="rId2"/>
          <a:stretch>
            <a:fillRect/>
          </a:stretch>
        </p:blipFill>
        <p:spPr>
          <a:xfrm>
            <a:off x="2310120" y="1782720"/>
            <a:ext cx="5538960" cy="441900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2"/>
          <a:stretch>
            <a:fillRect/>
          </a:stretch>
        </p:blipFill>
        <p:spPr>
          <a:xfrm>
            <a:off x="2310120" y="1782720"/>
            <a:ext cx="5538960" cy="441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015920" y="228600"/>
            <a:ext cx="8826480" cy="552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79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93360" y="409140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79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193360" y="1783080"/>
            <a:ext cx="446184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07960" y="4091400"/>
            <a:ext cx="9143280" cy="2107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theme" Target="../theme/theme3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theme" Target="../theme/theme4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0"/>
            <a:ext cx="10159560" cy="76197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7" name="CustomShape 2"/>
          <p:cNvSpPr/>
          <p:nvPr/>
        </p:nvSpPr>
        <p:spPr>
          <a:xfrm>
            <a:off x="70560" y="77040"/>
            <a:ext cx="10014480" cy="743724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000000"/>
            </a:solidFill>
            <a:round/>
          </a:ln>
        </p:spPr>
      </p:sp>
      <p:pic>
        <p:nvPicPr>
          <p:cNvPr id="2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9574200" y="1080"/>
            <a:ext cx="592920" cy="592920"/>
          </a:xfrm>
          <a:prstGeom prst="rect">
            <a:avLst/>
          </a:prstGeom>
          <a:ln w="9360">
            <a:noFill/>
          </a:ln>
        </p:spPr>
      </p:pic>
      <p:pic>
        <p:nvPicPr>
          <p:cNvPr id="3" name="Picture 19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1080"/>
            <a:ext cx="648360" cy="648360"/>
          </a:xfrm>
          <a:prstGeom prst="rect">
            <a:avLst/>
          </a:prstGeom>
          <a:ln w="9360">
            <a:noFill/>
          </a:ln>
        </p:spPr>
      </p:pic>
      <p:sp>
        <p:nvSpPr>
          <p:cNvPr id="4" name="CustomShape 3"/>
          <p:cNvSpPr/>
          <p:nvPr/>
        </p:nvSpPr>
        <p:spPr>
          <a:xfrm>
            <a:off x="0" y="0"/>
            <a:ext cx="10159560" cy="76197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5" name="CustomShape 4"/>
          <p:cNvSpPr/>
          <p:nvPr/>
        </p:nvSpPr>
        <p:spPr>
          <a:xfrm>
            <a:off x="73080" y="77040"/>
            <a:ext cx="10013400" cy="743616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000000"/>
            </a:solidFill>
            <a:round/>
          </a:ln>
        </p:spPr>
      </p:sp>
      <p:sp>
        <p:nvSpPr>
          <p:cNvPr id="6" name="CustomShape 5"/>
          <p:cNvSpPr/>
          <p:nvPr/>
        </p:nvSpPr>
        <p:spPr>
          <a:xfrm>
            <a:off x="69480" y="1609920"/>
            <a:ext cx="10024560" cy="1697400"/>
          </a:xfrm>
          <a:prstGeom prst="rect">
            <a:avLst/>
          </a:prstGeom>
          <a:solidFill>
            <a:srgbClr val="C6242A"/>
          </a:solidFill>
          <a:ln w="19080">
            <a:noFill/>
          </a:ln>
        </p:spPr>
      </p:sp>
      <p:sp>
        <p:nvSpPr>
          <p:cNvPr id="7" name="CustomShape 6"/>
          <p:cNvSpPr/>
          <p:nvPr/>
        </p:nvSpPr>
        <p:spPr>
          <a:xfrm>
            <a:off x="69480" y="1551600"/>
            <a:ext cx="10024560" cy="133560"/>
          </a:xfrm>
          <a:prstGeom prst="rect">
            <a:avLst/>
          </a:prstGeom>
          <a:solidFill>
            <a:srgbClr val="E5B1AB"/>
          </a:solidFill>
          <a:ln w="19080">
            <a:noFill/>
          </a:ln>
        </p:spPr>
      </p:sp>
      <p:sp>
        <p:nvSpPr>
          <p:cNvPr id="8" name="CustomShape 7"/>
          <p:cNvSpPr/>
          <p:nvPr/>
        </p:nvSpPr>
        <p:spPr>
          <a:xfrm>
            <a:off x="69480" y="3307680"/>
            <a:ext cx="10024560" cy="122400"/>
          </a:xfrm>
          <a:prstGeom prst="rect">
            <a:avLst/>
          </a:prstGeom>
          <a:solidFill>
            <a:srgbClr val="918485"/>
          </a:solidFill>
          <a:ln w="19080">
            <a:noFill/>
          </a:ln>
        </p:spPr>
      </p:sp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>
            <a:off x="284040" y="1673280"/>
            <a:ext cx="9591480" cy="1632960"/>
          </a:xfrm>
          <a:prstGeom prst="rect">
            <a:avLst/>
          </a:prstGeom>
        </p:spPr>
        <p:txBody>
          <a:bodyPr lIns="101520" tIns="50760" rIns="101520" bIns="101520" anchor="ctr"/>
          <a:lstStyle/>
          <a:p>
            <a:pPr algn="ctr">
              <a:lnSpc>
                <a:spcPct val="100000"/>
              </a:lnSpc>
            </a:pPr>
            <a:r>
              <a:rPr lang="en-US" sz="4200">
                <a:solidFill>
                  <a:srgbClr val="FFFFFF"/>
                </a:solidFill>
                <a:latin typeface="Tahoma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1" name="Picture 17"/>
          <p:cNvPicPr/>
          <p:nvPr/>
        </p:nvPicPr>
        <p:blipFill>
          <a:blip r:embed="rId17"/>
          <a:stretch>
            <a:fillRect/>
          </a:stretch>
        </p:blipFill>
        <p:spPr>
          <a:xfrm>
            <a:off x="394920" y="6813000"/>
            <a:ext cx="302040" cy="241200"/>
          </a:xfrm>
          <a:prstGeom prst="rect">
            <a:avLst/>
          </a:prstGeom>
          <a:ln>
            <a:noFill/>
          </a:ln>
        </p:spPr>
      </p:pic>
      <p:pic>
        <p:nvPicPr>
          <p:cNvPr id="12" name="Picture 18"/>
          <p:cNvPicPr/>
          <p:nvPr/>
        </p:nvPicPr>
        <p:blipFill>
          <a:blip r:embed="rId18"/>
          <a:stretch>
            <a:fillRect/>
          </a:stretch>
        </p:blipFill>
        <p:spPr>
          <a:xfrm>
            <a:off x="396720" y="7122240"/>
            <a:ext cx="299160" cy="293760"/>
          </a:xfrm>
          <a:prstGeom prst="rect">
            <a:avLst/>
          </a:prstGeom>
          <a:ln>
            <a:noFill/>
          </a:ln>
        </p:spPr>
      </p:pic>
      <p:sp>
        <p:nvSpPr>
          <p:cNvPr id="13" name="CustomShape 9"/>
          <p:cNvSpPr/>
          <p:nvPr/>
        </p:nvSpPr>
        <p:spPr>
          <a:xfrm>
            <a:off x="734400" y="6766200"/>
            <a:ext cx="3062520" cy="653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>
                <a:solidFill>
                  <a:srgbClr val="808080"/>
                </a:solidFill>
                <a:latin typeface="Times New Roman"/>
                <a:ea typeface="ヒラギノ角ゴ ProN W3"/>
              </a:rPr>
              <a:t>@osupcv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808080"/>
                </a:solidFill>
                <a:latin typeface="Times New Roman"/>
                <a:ea typeface="ヒラギノ角ゴ ProN W3"/>
              </a:rPr>
              <a:t>http://pcvlab.engineering.osu.edu </a:t>
            </a:r>
            <a:endParaRPr/>
          </a:p>
        </p:txBody>
      </p:sp>
      <p:pic>
        <p:nvPicPr>
          <p:cNvPr id="14" name="Picture 1"/>
          <p:cNvPicPr/>
          <p:nvPr/>
        </p:nvPicPr>
        <p:blipFill>
          <a:blip r:embed="rId19"/>
          <a:stretch>
            <a:fillRect/>
          </a:stretch>
        </p:blipFill>
        <p:spPr>
          <a:xfrm>
            <a:off x="9245520" y="0"/>
            <a:ext cx="914040" cy="914040"/>
          </a:xfrm>
          <a:prstGeom prst="rect">
            <a:avLst/>
          </a:prstGeom>
          <a:ln>
            <a:noFill/>
          </a:ln>
        </p:spPr>
      </p:pic>
      <p:sp>
        <p:nvSpPr>
          <p:cNvPr id="15" name="PlaceHolder 10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Times New Roman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Times New Roman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latin typeface="Times New Roman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Times New Roman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Times New Roman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Times New Roman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0" y="0"/>
            <a:ext cx="10159560" cy="76197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51" name="CustomShape 2"/>
          <p:cNvSpPr/>
          <p:nvPr/>
        </p:nvSpPr>
        <p:spPr>
          <a:xfrm>
            <a:off x="70560" y="77040"/>
            <a:ext cx="10014480" cy="743724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000000"/>
            </a:solidFill>
            <a:round/>
          </a:ln>
        </p:spPr>
      </p:sp>
      <p:pic>
        <p:nvPicPr>
          <p:cNvPr id="52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9574200" y="1080"/>
            <a:ext cx="592920" cy="592920"/>
          </a:xfrm>
          <a:prstGeom prst="rect">
            <a:avLst/>
          </a:prstGeom>
          <a:ln w="9360">
            <a:noFill/>
          </a:ln>
        </p:spPr>
      </p:pic>
      <p:pic>
        <p:nvPicPr>
          <p:cNvPr id="53" name="Picture 19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1080"/>
            <a:ext cx="648360" cy="648360"/>
          </a:xfrm>
          <a:prstGeom prst="rect">
            <a:avLst/>
          </a:prstGeom>
          <a:ln w="9360">
            <a:noFill/>
          </a:ln>
        </p:spPr>
      </p:pic>
      <p:sp>
        <p:nvSpPr>
          <p:cNvPr id="54" name="PlaceHolder 3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696464"/>
                </a:solidFill>
                <a:latin typeface="Tahoma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1015920" y="1608840"/>
            <a:ext cx="8635680" cy="5079600"/>
          </a:xfrm>
          <a:prstGeom prst="rect">
            <a:avLst/>
          </a:prstGeom>
        </p:spPr>
        <p:txBody>
          <a:bodyPr lIns="101520" tIns="50760" rIns="101520" bIns="5076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808080"/>
                </a:solidFill>
                <a:latin typeface="Times New Roman"/>
                <a:ea typeface="ＭＳ Ｐゴシック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808080"/>
                </a:solidFill>
                <a:latin typeface="Times New Roman"/>
                <a:ea typeface="ＭＳ Ｐゴシック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2" charset="2"/>
              <a:buChar char=""/>
            </a:pPr>
            <a:r>
              <a:rPr lang="en-US" sz="2400">
                <a:solidFill>
                  <a:srgbClr val="808080"/>
                </a:solidFill>
                <a:latin typeface="Times New Roman"/>
                <a:ea typeface="ＭＳ Ｐゴシック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StarSymbol"/>
              <a:buChar char="o"/>
            </a:pPr>
            <a:r>
              <a:rPr lang="en-US" sz="2400">
                <a:solidFill>
                  <a:srgbClr val="808080"/>
                </a:solidFill>
                <a:latin typeface="Times New Roman"/>
                <a:ea typeface="ＭＳ Ｐゴシック"/>
              </a:rPr>
              <a:t>Fifth level</a:t>
            </a:r>
            <a:endParaRPr/>
          </a:p>
        </p:txBody>
      </p:sp>
      <p:sp>
        <p:nvSpPr>
          <p:cNvPr id="56" name="PlaceHolder 5"/>
          <p:cNvSpPr>
            <a:spLocks noGrp="1"/>
          </p:cNvSpPr>
          <p:nvPr>
            <p:ph type="dt"/>
          </p:nvPr>
        </p:nvSpPr>
        <p:spPr>
          <a:xfrm>
            <a:off x="6858360" y="7017840"/>
            <a:ext cx="2750400" cy="528120"/>
          </a:xfrm>
          <a:prstGeom prst="rect">
            <a:avLst/>
          </a:prstGeom>
        </p:spPr>
        <p:txBody>
          <a:bodyPr lIns="101520" tIns="50760" rIns="101520" bIns="50760" anchor="b"/>
          <a:lstStyle/>
          <a:p>
            <a:endParaRPr/>
          </a:p>
        </p:txBody>
      </p:sp>
      <p:sp>
        <p:nvSpPr>
          <p:cNvPr id="57" name="PlaceHolder 6"/>
          <p:cNvSpPr>
            <a:spLocks noGrp="1"/>
          </p:cNvSpPr>
          <p:nvPr>
            <p:ph type="ftr"/>
          </p:nvPr>
        </p:nvSpPr>
        <p:spPr>
          <a:xfrm>
            <a:off x="1015920" y="7039080"/>
            <a:ext cx="3409200" cy="506880"/>
          </a:xfrm>
          <a:prstGeom prst="rect">
            <a:avLst/>
          </a:prstGeom>
        </p:spPr>
        <p:txBody>
          <a:bodyPr lIns="101520" tIns="50760" rIns="101520" bIns="50760" anchor="b"/>
          <a:lstStyle/>
          <a:p>
            <a:endParaRPr/>
          </a:p>
        </p:txBody>
      </p:sp>
      <p:sp>
        <p:nvSpPr>
          <p:cNvPr id="58" name="PlaceHolder 7"/>
          <p:cNvSpPr>
            <a:spLocks noGrp="1"/>
          </p:cNvSpPr>
          <p:nvPr>
            <p:ph type="sldNum"/>
          </p:nvPr>
        </p:nvSpPr>
        <p:spPr>
          <a:xfrm>
            <a:off x="162360" y="6900840"/>
            <a:ext cx="507960" cy="50688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26D20866-B05C-4EAF-8940-B9D65746C428}" type="slidenum">
              <a:rPr lang="en-US" sz="1600">
                <a:solidFill>
                  <a:srgbClr val="FFFFFF"/>
                </a:solidFill>
                <a:latin typeface="Franklin Gothic Book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0" y="0"/>
            <a:ext cx="10159560" cy="76197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94" name="CustomShape 2"/>
          <p:cNvSpPr/>
          <p:nvPr/>
        </p:nvSpPr>
        <p:spPr>
          <a:xfrm>
            <a:off x="70560" y="77040"/>
            <a:ext cx="10014480" cy="743724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000000"/>
            </a:solidFill>
            <a:round/>
          </a:ln>
        </p:spPr>
      </p:sp>
      <p:pic>
        <p:nvPicPr>
          <p:cNvPr id="95" name="Picture 9"/>
          <p:cNvPicPr/>
          <p:nvPr/>
        </p:nvPicPr>
        <p:blipFill>
          <a:blip r:embed="rId15"/>
          <a:stretch>
            <a:fillRect/>
          </a:stretch>
        </p:blipFill>
        <p:spPr>
          <a:xfrm>
            <a:off x="9574200" y="1080"/>
            <a:ext cx="592920" cy="592920"/>
          </a:xfrm>
          <a:prstGeom prst="rect">
            <a:avLst/>
          </a:prstGeom>
          <a:ln w="9360">
            <a:noFill/>
          </a:ln>
        </p:spPr>
      </p:pic>
      <p:pic>
        <p:nvPicPr>
          <p:cNvPr id="96" name="Picture 19"/>
          <p:cNvPicPr/>
          <p:nvPr/>
        </p:nvPicPr>
        <p:blipFill>
          <a:blip r:embed="rId16"/>
          <a:stretch>
            <a:fillRect/>
          </a:stretch>
        </p:blipFill>
        <p:spPr>
          <a:xfrm>
            <a:off x="0" y="1080"/>
            <a:ext cx="648360" cy="648360"/>
          </a:xfrm>
          <a:prstGeom prst="rect">
            <a:avLst/>
          </a:prstGeom>
          <a:ln w="9360"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0" y="0"/>
            <a:ext cx="10159560" cy="76197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98" name="CustomShape 4"/>
          <p:cNvSpPr/>
          <p:nvPr/>
        </p:nvSpPr>
        <p:spPr>
          <a:xfrm>
            <a:off x="72720" y="77400"/>
            <a:ext cx="10014480" cy="743544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000000"/>
            </a:solidFill>
            <a:round/>
          </a:ln>
        </p:spPr>
      </p:sp>
      <p:sp>
        <p:nvSpPr>
          <p:cNvPr id="99" name="CustomShape 5"/>
          <p:cNvSpPr/>
          <p:nvPr/>
        </p:nvSpPr>
        <p:spPr>
          <a:xfrm flipV="1">
            <a:off x="77040" y="2639520"/>
            <a:ext cx="10014480" cy="101160"/>
          </a:xfrm>
          <a:prstGeom prst="rect">
            <a:avLst/>
          </a:prstGeom>
          <a:solidFill>
            <a:srgbClr val="C6242A"/>
          </a:solidFill>
          <a:ln w="19080">
            <a:noFill/>
          </a:ln>
        </p:spPr>
      </p:sp>
      <p:sp>
        <p:nvSpPr>
          <p:cNvPr id="100" name="CustomShape 6"/>
          <p:cNvSpPr/>
          <p:nvPr/>
        </p:nvSpPr>
        <p:spPr>
          <a:xfrm>
            <a:off x="77040" y="2602080"/>
            <a:ext cx="10014480" cy="50400"/>
          </a:xfrm>
          <a:prstGeom prst="rect">
            <a:avLst/>
          </a:prstGeom>
          <a:solidFill>
            <a:srgbClr val="E5B1AB"/>
          </a:solidFill>
          <a:ln w="19080">
            <a:noFill/>
          </a:ln>
        </p:spPr>
      </p:sp>
      <p:sp>
        <p:nvSpPr>
          <p:cNvPr id="101" name="CustomShape 7"/>
          <p:cNvSpPr/>
          <p:nvPr/>
        </p:nvSpPr>
        <p:spPr>
          <a:xfrm>
            <a:off x="75600" y="2743560"/>
            <a:ext cx="10015920" cy="50400"/>
          </a:xfrm>
          <a:prstGeom prst="rect">
            <a:avLst/>
          </a:prstGeom>
          <a:solidFill>
            <a:srgbClr val="918485"/>
          </a:solidFill>
          <a:ln w="19080">
            <a:noFill/>
          </a:ln>
        </p:spPr>
      </p:sp>
      <p:pic>
        <p:nvPicPr>
          <p:cNvPr id="102" name="Picture 18"/>
          <p:cNvPicPr/>
          <p:nvPr/>
        </p:nvPicPr>
        <p:blipFill>
          <a:blip r:embed="rId15"/>
          <a:stretch>
            <a:fillRect/>
          </a:stretch>
        </p:blipFill>
        <p:spPr>
          <a:xfrm>
            <a:off x="9518760" y="1080"/>
            <a:ext cx="648360" cy="648360"/>
          </a:xfrm>
          <a:prstGeom prst="rect">
            <a:avLst/>
          </a:prstGeom>
          <a:ln w="9360">
            <a:noFill/>
          </a:ln>
        </p:spPr>
      </p:pic>
      <p:pic>
        <p:nvPicPr>
          <p:cNvPr id="103" name="Picture 19"/>
          <p:cNvPicPr/>
          <p:nvPr/>
        </p:nvPicPr>
        <p:blipFill>
          <a:blip r:embed="rId16"/>
          <a:stretch>
            <a:fillRect/>
          </a:stretch>
        </p:blipFill>
        <p:spPr>
          <a:xfrm>
            <a:off x="0" y="1080"/>
            <a:ext cx="648360" cy="648360"/>
          </a:xfrm>
          <a:prstGeom prst="rect">
            <a:avLst/>
          </a:prstGeom>
          <a:ln w="9360">
            <a:noFill/>
          </a:ln>
        </p:spPr>
      </p:pic>
      <p:sp>
        <p:nvSpPr>
          <p:cNvPr id="104" name="PlaceHolder 8"/>
          <p:cNvSpPr>
            <a:spLocks noGrp="1"/>
          </p:cNvSpPr>
          <p:nvPr>
            <p:ph type="title"/>
          </p:nvPr>
        </p:nvSpPr>
        <p:spPr>
          <a:xfrm>
            <a:off x="802440" y="1058400"/>
            <a:ext cx="8635680" cy="151308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500">
                <a:solidFill>
                  <a:srgbClr val="808080"/>
                </a:solidFill>
                <a:latin typeface="Tahoma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105" name="PlaceHolder 9"/>
          <p:cNvSpPr>
            <a:spLocks noGrp="1"/>
          </p:cNvSpPr>
          <p:nvPr>
            <p:ph type="body"/>
          </p:nvPr>
        </p:nvSpPr>
        <p:spPr>
          <a:xfrm>
            <a:off x="802440" y="2831040"/>
            <a:ext cx="8635680" cy="1486440"/>
          </a:xfrm>
          <a:prstGeom prst="rect">
            <a:avLst/>
          </a:prstGeom>
        </p:spPr>
        <p:txBody>
          <a:bodyPr lIns="101520" tIns="50760" rIns="101520" bIns="50760"/>
          <a:lstStyle/>
          <a:p>
            <a:pPr>
              <a:buSzPct val="45000"/>
              <a:buFont typeface="StarSymbol"/>
              <a:buChar char=""/>
            </a:pPr>
            <a:r>
              <a:rPr lang="en-US" sz="2700">
                <a:solidFill>
                  <a:srgbClr val="8B8B8B"/>
                </a:solidFill>
                <a:latin typeface="Times New Roman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700">
                <a:solidFill>
                  <a:srgbClr val="8B8B8B"/>
                </a:solidFill>
                <a:latin typeface="Times New Roman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700">
                <a:solidFill>
                  <a:srgbClr val="8B8B8B"/>
                </a:solidFill>
                <a:latin typeface="Times New Roman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700">
                <a:solidFill>
                  <a:srgbClr val="8B8B8B"/>
                </a:solidFill>
                <a:latin typeface="Times New Roman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700">
                <a:solidFill>
                  <a:srgbClr val="8B8B8B"/>
                </a:solidFill>
                <a:latin typeface="Times New Roman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700">
                <a:solidFill>
                  <a:srgbClr val="8B8B8B"/>
                </a:solidFill>
                <a:latin typeface="Times New Roman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8B8B8B"/>
                </a:solidFill>
                <a:latin typeface="Times New Roman"/>
                <a:ea typeface="ＭＳ Ｐゴシック"/>
              </a:rPr>
              <a:t>Seventh Outline LevelClick to edit Master text styles</a:t>
            </a:r>
            <a:endParaRPr/>
          </a:p>
        </p:txBody>
      </p:sp>
      <p:sp>
        <p:nvSpPr>
          <p:cNvPr id="106" name="PlaceHolder 10"/>
          <p:cNvSpPr>
            <a:spLocks noGrp="1"/>
          </p:cNvSpPr>
          <p:nvPr>
            <p:ph type="dt"/>
          </p:nvPr>
        </p:nvSpPr>
        <p:spPr>
          <a:xfrm>
            <a:off x="6858360" y="7005240"/>
            <a:ext cx="2750400" cy="528120"/>
          </a:xfrm>
          <a:prstGeom prst="rect">
            <a:avLst/>
          </a:prstGeom>
        </p:spPr>
        <p:txBody>
          <a:bodyPr lIns="101520" tIns="50760" rIns="101520" bIns="50760" anchor="b"/>
          <a:lstStyle/>
          <a:p>
            <a:endParaRPr/>
          </a:p>
        </p:txBody>
      </p:sp>
      <p:sp>
        <p:nvSpPr>
          <p:cNvPr id="107" name="PlaceHolder 11"/>
          <p:cNvSpPr>
            <a:spLocks noGrp="1"/>
          </p:cNvSpPr>
          <p:nvPr>
            <p:ph type="ftr"/>
          </p:nvPr>
        </p:nvSpPr>
        <p:spPr>
          <a:xfrm>
            <a:off x="889200" y="7026480"/>
            <a:ext cx="3745080" cy="506880"/>
          </a:xfrm>
          <a:prstGeom prst="rect">
            <a:avLst/>
          </a:prstGeom>
        </p:spPr>
        <p:txBody>
          <a:bodyPr lIns="101520" tIns="50760" rIns="101520" bIns="50760" anchor="b"/>
          <a:lstStyle/>
          <a:p>
            <a:endParaRPr/>
          </a:p>
        </p:txBody>
      </p:sp>
      <p:sp>
        <p:nvSpPr>
          <p:cNvPr id="108" name="PlaceHolder 12"/>
          <p:cNvSpPr>
            <a:spLocks noGrp="1"/>
          </p:cNvSpPr>
          <p:nvPr>
            <p:ph type="sldNum"/>
          </p:nvPr>
        </p:nvSpPr>
        <p:spPr>
          <a:xfrm>
            <a:off x="162360" y="6898320"/>
            <a:ext cx="507960" cy="5079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401781A3-C92A-4E71-AE8C-D3D134FA44EF}" type="slidenum">
              <a:rPr lang="en-US" sz="1600">
                <a:solidFill>
                  <a:srgbClr val="FFFFFF"/>
                </a:solidFill>
                <a:latin typeface="Franklin Gothic Book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00" r:id="rId13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0"/>
            <a:ext cx="10159560" cy="76197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</p:sp>
      <p:sp>
        <p:nvSpPr>
          <p:cNvPr id="144" name="CustomShape 2"/>
          <p:cNvSpPr/>
          <p:nvPr/>
        </p:nvSpPr>
        <p:spPr>
          <a:xfrm>
            <a:off x="70560" y="77040"/>
            <a:ext cx="10014480" cy="7437240"/>
          </a:xfrm>
          <a:prstGeom prst="roundRect">
            <a:avLst>
              <a:gd name="adj" fmla="val 4929"/>
            </a:avLst>
          </a:prstGeom>
          <a:solidFill>
            <a:srgbClr val="FFFFFF"/>
          </a:solidFill>
          <a:ln w="6480">
            <a:solidFill>
              <a:srgbClr val="000000"/>
            </a:solidFill>
            <a:round/>
          </a:ln>
        </p:spPr>
      </p:sp>
      <p:pic>
        <p:nvPicPr>
          <p:cNvPr id="145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9574200" y="1080"/>
            <a:ext cx="592920" cy="592920"/>
          </a:xfrm>
          <a:prstGeom prst="rect">
            <a:avLst/>
          </a:prstGeom>
          <a:ln w="9360">
            <a:noFill/>
          </a:ln>
        </p:spPr>
      </p:pic>
      <p:pic>
        <p:nvPicPr>
          <p:cNvPr id="146" name="Picture 19"/>
          <p:cNvPicPr/>
          <p:nvPr/>
        </p:nvPicPr>
        <p:blipFill>
          <a:blip r:embed="rId15"/>
          <a:stretch>
            <a:fillRect/>
          </a:stretch>
        </p:blipFill>
        <p:spPr>
          <a:xfrm>
            <a:off x="0" y="1080"/>
            <a:ext cx="648360" cy="648360"/>
          </a:xfrm>
          <a:prstGeom prst="rect">
            <a:avLst/>
          </a:prstGeom>
          <a:ln w="9360">
            <a:noFill/>
          </a:ln>
        </p:spPr>
      </p:pic>
      <p:sp>
        <p:nvSpPr>
          <p:cNvPr id="147" name="PlaceHolder 3"/>
          <p:cNvSpPr>
            <a:spLocks noGrp="1"/>
          </p:cNvSpPr>
          <p:nvPr>
            <p:ph type="title"/>
          </p:nvPr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696464"/>
                </a:solidFill>
                <a:latin typeface="Tahoma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148" name="PlaceHolder 4"/>
          <p:cNvSpPr>
            <a:spLocks noGrp="1"/>
          </p:cNvSpPr>
          <p:nvPr>
            <p:ph type="dt"/>
          </p:nvPr>
        </p:nvSpPr>
        <p:spPr>
          <a:xfrm>
            <a:off x="6858360" y="7017840"/>
            <a:ext cx="2750400" cy="528120"/>
          </a:xfrm>
          <a:prstGeom prst="rect">
            <a:avLst/>
          </a:prstGeom>
        </p:spPr>
        <p:txBody>
          <a:bodyPr lIns="101520" tIns="50760" rIns="101520" bIns="50760" anchor="b"/>
          <a:lstStyle/>
          <a:p>
            <a:endParaRPr/>
          </a:p>
        </p:txBody>
      </p:sp>
      <p:sp>
        <p:nvSpPr>
          <p:cNvPr id="149" name="PlaceHolder 5"/>
          <p:cNvSpPr>
            <a:spLocks noGrp="1"/>
          </p:cNvSpPr>
          <p:nvPr>
            <p:ph type="ftr"/>
          </p:nvPr>
        </p:nvSpPr>
        <p:spPr>
          <a:xfrm>
            <a:off x="1015920" y="7039080"/>
            <a:ext cx="3409200" cy="506880"/>
          </a:xfrm>
          <a:prstGeom prst="rect">
            <a:avLst/>
          </a:prstGeom>
        </p:spPr>
        <p:txBody>
          <a:bodyPr lIns="101520" tIns="50760" rIns="101520" bIns="50760" anchor="b"/>
          <a:lstStyle/>
          <a:p>
            <a:endParaRPr/>
          </a:p>
        </p:txBody>
      </p:sp>
      <p:sp>
        <p:nvSpPr>
          <p:cNvPr id="150" name="PlaceHolder 6"/>
          <p:cNvSpPr>
            <a:spLocks noGrp="1"/>
          </p:cNvSpPr>
          <p:nvPr>
            <p:ph type="sldNum"/>
          </p:nvPr>
        </p:nvSpPr>
        <p:spPr>
          <a:xfrm>
            <a:off x="162360" y="6900840"/>
            <a:ext cx="507960" cy="50688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047A6FEE-ADF6-4871-A27E-A42DBD765E28}" type="slidenum">
              <a:rPr lang="en-US" sz="1600">
                <a:solidFill>
                  <a:srgbClr val="FFFFFF"/>
                </a:solidFill>
                <a:latin typeface="Franklin Gothic Book"/>
              </a:rPr>
              <a:t>‹#›</a:t>
            </a:fld>
            <a:endParaRPr/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Times New Roman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Times New Roman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latin typeface="Times New Roman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Times New Roman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Times New Roman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Times New Roman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image" Target="../media/image11.png"/><Relationship Id="rId1" Type="http://schemas.microsoft.com/office/2007/relationships/media" Target="file://localhost/Users/gupta.637/Dropbox/OSU/NGA2015/Yilmaz_NGA_TeleCon_12082015/outdoor.mp4" TargetMode="External"/><Relationship Id="rId2" Type="http://schemas.openxmlformats.org/officeDocument/2006/relationships/video" Target="file://localhost/Users/gupta.637/Dropbox/OSU/NGA2015/Yilmaz_NGA_TeleCon_12082015/outdoor.mp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2.png"/><Relationship Id="rId1" Type="http://schemas.microsoft.com/office/2007/relationships/media" Target="file://localhost/Users/gupta.637/Dropbox/OSU/NGA2015/Yilmaz_NGA_TeleCon_12082015/rawvideo.mp4" TargetMode="External"/><Relationship Id="rId2" Type="http://schemas.openxmlformats.org/officeDocument/2006/relationships/video" Target="file://localhost/Users/gupta.637/Dropbox/OSU/NGA2015/Yilmaz_NGA_TeleCon_12082015/rawvideo.mp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3.png"/><Relationship Id="rId1" Type="http://schemas.microsoft.com/office/2007/relationships/media" Target="file://localhost/Users/gupta.637/Dropbox/OSU/NGA2015/Yilmaz_NGA_TeleCon_12082015/siftmatching.mp4" TargetMode="External"/><Relationship Id="rId2" Type="http://schemas.openxmlformats.org/officeDocument/2006/relationships/video" Target="file://localhost/Users/gupta.637/Dropbox/OSU/NGA2015/Yilmaz_NGA_TeleCon_12082015/siftmatching.mp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4" Type="http://schemas.openxmlformats.org/officeDocument/2006/relationships/image" Target="../media/image16.wm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27.png"/><Relationship Id="rId1" Type="http://schemas.microsoft.com/office/2007/relationships/media" Target="file://localhost/Users/gupta.637/Dropbox/OSU/NGA2015/Yilmaz_NGA_TeleCon_12082015/washingtondc1.mp4" TargetMode="External"/><Relationship Id="rId2" Type="http://schemas.openxmlformats.org/officeDocument/2006/relationships/video" Target="file://localhost/Users/gupta.637/Dropbox/OSU/NGA2015/Yilmaz_NGA_TeleCon_12082015/washingtondc1.mp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1.png"/><Relationship Id="rId1" Type="http://schemas.microsoft.com/office/2007/relationships/media" Target="file://localhost/Users/gupta.637/Dropbox/OSU/NGA2015/Yilmaz_NGA_TeleCon_12082015/montpellier5.mp4" TargetMode="External"/><Relationship Id="rId2" Type="http://schemas.openxmlformats.org/officeDocument/2006/relationships/video" Target="file://localhost/Users/gupta.637/Dropbox/OSU/NGA2015/Yilmaz_NGA_TeleCon_12082015/montpellier5.mp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40.xml"/><Relationship Id="rId2" Type="http://schemas.openxmlformats.org/officeDocument/2006/relationships/diagramData" Target="../diagrams/data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image" Target="../media/image11.png"/><Relationship Id="rId1" Type="http://schemas.microsoft.com/office/2007/relationships/media" Target="file://localhost/Users/gupta.637/Dropbox/OSU/NGA2015/Yilmaz_NGA_TeleCon_12082015/indoor.mp4" TargetMode="External"/><Relationship Id="rId2" Type="http://schemas.openxmlformats.org/officeDocument/2006/relationships/video" Target="file://localhost/Users/gupta.637/Dropbox/OSU/NGA2015/Yilmaz_NGA_TeleCon_12082015/indoor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32440" y="3556079"/>
            <a:ext cx="8925120" cy="2578998"/>
          </a:xfrm>
          <a:prstGeom prst="rect">
            <a:avLst/>
          </a:prstGeom>
        </p:spPr>
        <p:txBody>
          <a:bodyPr lIns="101520" tIns="50760" rIns="101520" bIns="50760"/>
          <a:lstStyle/>
          <a:p>
            <a:pPr algn="ctr">
              <a:lnSpc>
                <a:spcPct val="100000"/>
              </a:lnSpc>
            </a:pPr>
            <a:r>
              <a:rPr lang="en-US" sz="2900" dirty="0">
                <a:solidFill>
                  <a:srgbClr val="696464"/>
                </a:solidFill>
                <a:latin typeface="Times New Roman"/>
                <a:ea typeface="ＭＳ Ｐゴシック"/>
              </a:rPr>
              <a:t>PI: </a:t>
            </a:r>
            <a:r>
              <a:rPr lang="en-US" sz="2900" dirty="0" err="1">
                <a:solidFill>
                  <a:srgbClr val="696464"/>
                </a:solidFill>
                <a:latin typeface="Times New Roman"/>
                <a:ea typeface="ＭＳ Ｐゴシック"/>
              </a:rPr>
              <a:t>Alper</a:t>
            </a:r>
            <a:r>
              <a:rPr lang="en-US" sz="2900" dirty="0">
                <a:solidFill>
                  <a:srgbClr val="696464"/>
                </a:solidFill>
                <a:latin typeface="Times New Roman"/>
                <a:ea typeface="ＭＳ Ｐゴシック"/>
              </a:rPr>
              <a:t> </a:t>
            </a:r>
            <a:r>
              <a:rPr lang="en-US" sz="2900" dirty="0" err="1" smtClean="0">
                <a:solidFill>
                  <a:srgbClr val="696464"/>
                </a:solidFill>
                <a:latin typeface="Times New Roman"/>
                <a:ea typeface="ＭＳ Ｐゴシック"/>
              </a:rPr>
              <a:t>Yilmaz</a:t>
            </a:r>
            <a:r>
              <a:rPr lang="en-US" sz="2900" dirty="0" smtClean="0">
                <a:solidFill>
                  <a:srgbClr val="696464"/>
                </a:solidFill>
                <a:latin typeface="Times New Roman"/>
                <a:ea typeface="ＭＳ Ｐゴシック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2900" dirty="0" err="1" smtClean="0">
                <a:solidFill>
                  <a:srgbClr val="696464"/>
                </a:solidFill>
                <a:latin typeface="Times New Roman"/>
                <a:ea typeface="ＭＳ Ｐゴシック"/>
              </a:rPr>
              <a:t>CoI</a:t>
            </a:r>
            <a:r>
              <a:rPr lang="en-US" sz="2900" dirty="0" smtClean="0">
                <a:solidFill>
                  <a:srgbClr val="696464"/>
                </a:solidFill>
                <a:latin typeface="Times New Roman"/>
                <a:ea typeface="ＭＳ Ｐゴシック"/>
              </a:rPr>
              <a:t>: Ashish Gupta</a:t>
            </a:r>
            <a:r>
              <a:rPr lang="en-US" dirty="0" smtClean="0"/>
              <a:t> </a:t>
            </a:r>
          </a:p>
          <a:p>
            <a:pPr algn="ctr">
              <a:lnSpc>
                <a:spcPct val="100000"/>
              </a:lnSpc>
            </a:pPr>
            <a:endParaRPr dirty="0" smtClean="0"/>
          </a:p>
          <a:p>
            <a:pPr algn="ctr">
              <a:lnSpc>
                <a:spcPct val="100000"/>
              </a:lnSpc>
            </a:pPr>
            <a:r>
              <a:rPr lang="en-US" sz="2900" dirty="0" smtClean="0">
                <a:solidFill>
                  <a:srgbClr val="696464"/>
                </a:solidFill>
                <a:latin typeface="Times New Roman"/>
                <a:ea typeface="ＭＳ Ｐゴシック"/>
              </a:rPr>
              <a:t>The </a:t>
            </a:r>
            <a:r>
              <a:rPr lang="en-US" sz="2900" dirty="0">
                <a:solidFill>
                  <a:srgbClr val="696464"/>
                </a:solidFill>
                <a:latin typeface="Times New Roman"/>
                <a:ea typeface="ＭＳ Ｐゴシック"/>
              </a:rPr>
              <a:t>Ohio State University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900" dirty="0">
                <a:solidFill>
                  <a:srgbClr val="696464"/>
                </a:solidFill>
                <a:latin typeface="Times New Roman"/>
                <a:ea typeface="ＭＳ Ｐゴシック"/>
              </a:rPr>
              <a:t>OSU Award Number: GRT00030666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900" dirty="0">
                <a:solidFill>
                  <a:srgbClr val="696464"/>
                </a:solidFill>
                <a:latin typeface="Times New Roman"/>
                <a:ea typeface="ＭＳ Ｐゴシック"/>
              </a:rPr>
              <a:t>NGA Award Number: HM0210-13-1-0003</a:t>
            </a:r>
            <a:endParaRPr dirty="0"/>
          </a:p>
        </p:txBody>
      </p:sp>
      <p:sp>
        <p:nvSpPr>
          <p:cNvPr id="192" name="TextShape 2"/>
          <p:cNvSpPr txBox="1"/>
          <p:nvPr/>
        </p:nvSpPr>
        <p:spPr>
          <a:xfrm>
            <a:off x="284040" y="1673280"/>
            <a:ext cx="9591480" cy="1632960"/>
          </a:xfrm>
          <a:prstGeom prst="rect">
            <a:avLst/>
          </a:prstGeom>
        </p:spPr>
        <p:txBody>
          <a:bodyPr lIns="101520" tIns="50760" rIns="101520" bIns="101520" anchor="ctr"/>
          <a:lstStyle/>
          <a:p>
            <a:pPr algn="ctr">
              <a:lnSpc>
                <a:spcPct val="100000"/>
              </a:lnSpc>
            </a:pPr>
            <a:r>
              <a:rPr lang="en-US" sz="4200" dirty="0" smtClean="0">
                <a:solidFill>
                  <a:srgbClr val="FFFFFF"/>
                </a:solidFill>
                <a:latin typeface="Tahoma"/>
                <a:ea typeface="ＭＳ Ｐゴシック"/>
              </a:rPr>
              <a:t>Geo-locating </a:t>
            </a:r>
            <a:r>
              <a:rPr lang="en-US" sz="4200" dirty="0">
                <a:solidFill>
                  <a:srgbClr val="FFFFFF"/>
                </a:solidFill>
                <a:latin typeface="Tahoma"/>
                <a:ea typeface="ＭＳ Ｐゴシック"/>
              </a:rPr>
              <a:t>Moving Platforms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do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0154" y="1084385"/>
            <a:ext cx="8700063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8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3D trajectory of mobile platform</a:t>
            </a:r>
            <a:endParaRPr lang="en-US" dirty="0">
              <a:solidFill>
                <a:srgbClr val="696464"/>
              </a:solidFill>
              <a:latin typeface="Tahoma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5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849675" y="167194"/>
            <a:ext cx="8826748" cy="1191795"/>
          </a:xfrm>
        </p:spPr>
        <p:txBody>
          <a:bodyPr/>
          <a:lstStyle/>
          <a:p>
            <a:r>
              <a:rPr lang="en-US" sz="4000" dirty="0" smtClean="0"/>
              <a:t>Methodology</a:t>
            </a:r>
            <a:endParaRPr lang="en-US" sz="4000" dirty="0"/>
          </a:p>
        </p:txBody>
      </p:sp>
      <p:sp>
        <p:nvSpPr>
          <p:cNvPr id="2" name="Flowchart: Data 7"/>
          <p:cNvSpPr/>
          <p:nvPr/>
        </p:nvSpPr>
        <p:spPr>
          <a:xfrm>
            <a:off x="4654733" y="2502095"/>
            <a:ext cx="2987814" cy="640080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IMU and Camera Calibration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Flowchart: Data 8"/>
          <p:cNvSpPr/>
          <p:nvPr/>
        </p:nvSpPr>
        <p:spPr>
          <a:xfrm>
            <a:off x="4646252" y="4047514"/>
            <a:ext cx="3004776" cy="640080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Noise and Filter </a:t>
            </a:r>
            <a:r>
              <a:rPr lang="en-US" sz="2000" dirty="0">
                <a:solidFill>
                  <a:schemeClr val="tx1"/>
                </a:solidFill>
              </a:rPr>
              <a:t>P</a:t>
            </a:r>
            <a:r>
              <a:rPr lang="en-US" sz="2000" dirty="0" smtClean="0">
                <a:solidFill>
                  <a:schemeClr val="tx1"/>
                </a:solidFill>
              </a:rPr>
              <a:t>arameters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Flowchart: Multidocument 9"/>
          <p:cNvSpPr/>
          <p:nvPr/>
        </p:nvSpPr>
        <p:spPr>
          <a:xfrm>
            <a:off x="2751064" y="1345312"/>
            <a:ext cx="1903669" cy="917982"/>
          </a:xfrm>
          <a:prstGeom prst="flowChartMulti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IMU data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Flowchart: Multidocument 10"/>
          <p:cNvSpPr/>
          <p:nvPr/>
        </p:nvSpPr>
        <p:spPr>
          <a:xfrm>
            <a:off x="6857998" y="1339295"/>
            <a:ext cx="2354277" cy="921267"/>
          </a:xfrm>
          <a:prstGeom prst="flowChartMulti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Camera frames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Flowchart: Process 11"/>
          <p:cNvSpPr/>
          <p:nvPr/>
        </p:nvSpPr>
        <p:spPr>
          <a:xfrm>
            <a:off x="3404522" y="3260522"/>
            <a:ext cx="2042659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Data Synchronization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Flowchart: Process 12"/>
          <p:cNvSpPr/>
          <p:nvPr/>
        </p:nvSpPr>
        <p:spPr>
          <a:xfrm>
            <a:off x="6901438" y="3260522"/>
            <a:ext cx="1938528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Feature tracking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Flowchart: Process 13"/>
          <p:cNvSpPr/>
          <p:nvPr/>
        </p:nvSpPr>
        <p:spPr>
          <a:xfrm>
            <a:off x="6901438" y="4987643"/>
            <a:ext cx="1938528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Triangulation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Flowchart: Process 14"/>
          <p:cNvSpPr/>
          <p:nvPr/>
        </p:nvSpPr>
        <p:spPr>
          <a:xfrm>
            <a:off x="3109975" y="4987643"/>
            <a:ext cx="2631754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State and covariance propagation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Flowchart: Process 16"/>
          <p:cNvSpPr/>
          <p:nvPr/>
        </p:nvSpPr>
        <p:spPr>
          <a:xfrm>
            <a:off x="3109975" y="5862556"/>
            <a:ext cx="2631754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Kalman</a:t>
            </a:r>
            <a:r>
              <a:rPr lang="en-US" sz="2000" dirty="0" smtClean="0">
                <a:solidFill>
                  <a:schemeClr val="tx1"/>
                </a:solidFill>
              </a:rPr>
              <a:t> filter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Flowchart: Process 17"/>
          <p:cNvSpPr/>
          <p:nvPr/>
        </p:nvSpPr>
        <p:spPr>
          <a:xfrm>
            <a:off x="3109975" y="6737468"/>
            <a:ext cx="2631754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Camera pose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Flowchart: Data 18"/>
          <p:cNvSpPr/>
          <p:nvPr/>
        </p:nvSpPr>
        <p:spPr>
          <a:xfrm>
            <a:off x="457183" y="4047514"/>
            <a:ext cx="3004776" cy="640080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Initial State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Elbow Connector 19"/>
          <p:cNvCxnSpPr>
            <a:stCxn id="8" idx="2"/>
            <a:endCxn id="9" idx="0"/>
          </p:cNvCxnSpPr>
          <p:nvPr/>
        </p:nvCxnSpPr>
        <p:spPr>
          <a:xfrm rot="5400000">
            <a:off x="5631216" y="1020310"/>
            <a:ext cx="1034849" cy="3445575"/>
          </a:xfrm>
          <a:prstGeom prst="bentConnector3">
            <a:avLst>
              <a:gd name="adj1" fmla="val 18054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0"/>
          <p:cNvCxnSpPr>
            <a:stCxn id="3" idx="2"/>
            <a:endCxn id="9" idx="0"/>
          </p:cNvCxnSpPr>
          <p:nvPr/>
        </p:nvCxnSpPr>
        <p:spPr>
          <a:xfrm>
            <a:off x="3570523" y="2228530"/>
            <a:ext cx="855329" cy="1031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1"/>
          <p:cNvCxnSpPr>
            <a:stCxn id="8" idx="2"/>
            <a:endCxn id="10" idx="0"/>
          </p:cNvCxnSpPr>
          <p:nvPr/>
        </p:nvCxnSpPr>
        <p:spPr>
          <a:xfrm flipH="1">
            <a:off x="7870702" y="2225673"/>
            <a:ext cx="725" cy="1034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3"/>
          <p:cNvCxnSpPr>
            <a:stCxn id="9" idx="2"/>
            <a:endCxn id="12" idx="0"/>
          </p:cNvCxnSpPr>
          <p:nvPr/>
        </p:nvCxnSpPr>
        <p:spPr>
          <a:xfrm>
            <a:off x="4425852" y="3900602"/>
            <a:ext cx="0" cy="108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5"/>
          <p:cNvCxnSpPr>
            <a:stCxn id="12" idx="2"/>
            <a:endCxn id="13" idx="0"/>
          </p:cNvCxnSpPr>
          <p:nvPr/>
        </p:nvCxnSpPr>
        <p:spPr>
          <a:xfrm>
            <a:off x="4425852" y="5627723"/>
            <a:ext cx="0" cy="234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27"/>
          <p:cNvCxnSpPr>
            <a:stCxn id="13" idx="2"/>
            <a:endCxn id="14" idx="0"/>
          </p:cNvCxnSpPr>
          <p:nvPr/>
        </p:nvCxnSpPr>
        <p:spPr>
          <a:xfrm>
            <a:off x="4425852" y="6502636"/>
            <a:ext cx="0" cy="234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9"/>
          <p:cNvCxnSpPr>
            <a:stCxn id="10" idx="2"/>
            <a:endCxn id="11" idx="0"/>
          </p:cNvCxnSpPr>
          <p:nvPr/>
        </p:nvCxnSpPr>
        <p:spPr>
          <a:xfrm>
            <a:off x="7870702" y="3900602"/>
            <a:ext cx="0" cy="108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31"/>
          <p:cNvCxnSpPr>
            <a:stCxn id="11" idx="2"/>
            <a:endCxn id="13" idx="3"/>
          </p:cNvCxnSpPr>
          <p:nvPr/>
        </p:nvCxnSpPr>
        <p:spPr>
          <a:xfrm rot="5400000">
            <a:off x="6528780" y="4840673"/>
            <a:ext cx="554873" cy="21289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3"/>
          <p:cNvCxnSpPr>
            <a:stCxn id="12" idx="3"/>
            <a:endCxn id="11" idx="1"/>
          </p:cNvCxnSpPr>
          <p:nvPr/>
        </p:nvCxnSpPr>
        <p:spPr>
          <a:xfrm>
            <a:off x="5741729" y="5307683"/>
            <a:ext cx="11597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36"/>
          <p:cNvCxnSpPr>
            <a:stCxn id="17" idx="4"/>
            <a:endCxn id="12" idx="1"/>
          </p:cNvCxnSpPr>
          <p:nvPr/>
        </p:nvCxnSpPr>
        <p:spPr>
          <a:xfrm rot="16200000" flipH="1">
            <a:off x="2224729" y="4422436"/>
            <a:ext cx="620089" cy="11504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37"/>
          <p:cNvCxnSpPr>
            <a:stCxn id="6" idx="3"/>
            <a:endCxn id="12" idx="0"/>
          </p:cNvCxnSpPr>
          <p:nvPr/>
        </p:nvCxnSpPr>
        <p:spPr>
          <a:xfrm flipH="1">
            <a:off x="4425852" y="4687594"/>
            <a:ext cx="1422310" cy="300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39"/>
          <p:cNvCxnSpPr>
            <a:stCxn id="6" idx="4"/>
            <a:endCxn id="11" idx="0"/>
          </p:cNvCxnSpPr>
          <p:nvPr/>
        </p:nvCxnSpPr>
        <p:spPr>
          <a:xfrm>
            <a:off x="6148640" y="4687594"/>
            <a:ext cx="1722062" cy="300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42"/>
          <p:cNvCxnSpPr>
            <a:stCxn id="2" idx="3"/>
            <a:endCxn id="9" idx="3"/>
          </p:cNvCxnSpPr>
          <p:nvPr/>
        </p:nvCxnSpPr>
        <p:spPr>
          <a:xfrm flipH="1">
            <a:off x="5447181" y="3142175"/>
            <a:ext cx="402678" cy="438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43"/>
          <p:cNvCxnSpPr>
            <a:stCxn id="2" idx="4"/>
            <a:endCxn id="10" idx="1"/>
          </p:cNvCxnSpPr>
          <p:nvPr/>
        </p:nvCxnSpPr>
        <p:spPr>
          <a:xfrm>
            <a:off x="6148640" y="3142175"/>
            <a:ext cx="752798" cy="438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45"/>
          <p:cNvCxnSpPr>
            <a:stCxn id="9" idx="1"/>
            <a:endCxn id="17" idx="1"/>
          </p:cNvCxnSpPr>
          <p:nvPr/>
        </p:nvCxnSpPr>
        <p:spPr>
          <a:xfrm rot="10800000" flipV="1">
            <a:off x="1959572" y="3580562"/>
            <a:ext cx="1444951" cy="4669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81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Mobile platform camera view</a:t>
            </a:r>
          </a:p>
        </p:txBody>
      </p:sp>
      <p:pic>
        <p:nvPicPr>
          <p:cNvPr id="3" name="rawvide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307" y="2201054"/>
            <a:ext cx="9231923" cy="279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4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DSP Sift based correspondences</a:t>
            </a:r>
            <a:endParaRPr lang="en-US" sz="4000" dirty="0"/>
          </a:p>
        </p:txBody>
      </p:sp>
      <p:pic>
        <p:nvPicPr>
          <p:cNvPr id="3" name="siftmatch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900" y="1079500"/>
            <a:ext cx="69342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9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Geometric Inlier Outlier Sets</a:t>
            </a:r>
            <a:endParaRPr lang="en-US" sz="4000" dirty="0"/>
          </a:p>
        </p:txBody>
      </p:sp>
      <p:pic>
        <p:nvPicPr>
          <p:cNvPr id="5" name="inoutli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900" y="1216269"/>
            <a:ext cx="69342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0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Evaluation of 3D trajectory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7879" r="9232"/>
          <a:stretch/>
        </p:blipFill>
        <p:spPr>
          <a:xfrm>
            <a:off x="1319158" y="1344493"/>
            <a:ext cx="7183020" cy="2901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t="5353" r="8650"/>
          <a:stretch/>
        </p:blipFill>
        <p:spPr>
          <a:xfrm>
            <a:off x="1320801" y="4427171"/>
            <a:ext cx="7233919" cy="29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27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Recovered 3D Trajectory</a:t>
            </a:r>
          </a:p>
        </p:txBody>
      </p:sp>
      <p:pic>
        <p:nvPicPr>
          <p:cNvPr id="3" name="6DOF 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590429"/>
            <a:ext cx="8030308" cy="48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charset="0"/>
              </a:rPr>
              <a:t>Geo-Navigation using GIS</a:t>
            </a:r>
            <a:endParaRPr lang="en-US" dirty="0">
              <a:solidFill>
                <a:srgbClr val="696464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33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70536396"/>
              </p:ext>
            </p:extLst>
          </p:nvPr>
        </p:nvGraphicFramePr>
        <p:xfrm>
          <a:off x="987301" y="507427"/>
          <a:ext cx="8127043" cy="3222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591783" y="4078131"/>
            <a:ext cx="6754465" cy="3271074"/>
            <a:chOff x="531079" y="3851359"/>
            <a:chExt cx="6754465" cy="3271074"/>
          </a:xfrm>
        </p:grpSpPr>
        <p:grpSp>
          <p:nvGrpSpPr>
            <p:cNvPr id="7" name="Group 6"/>
            <p:cNvGrpSpPr/>
            <p:nvPr/>
          </p:nvGrpSpPr>
          <p:grpSpPr>
            <a:xfrm>
              <a:off x="531079" y="3851359"/>
              <a:ext cx="3378597" cy="3271074"/>
              <a:chOff x="23797" y="-3115578"/>
              <a:chExt cx="1746322" cy="464541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23797" y="-3115578"/>
                <a:ext cx="1746322" cy="4645419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8571" y="700842"/>
                <a:ext cx="1516774" cy="7355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510" tIns="16510" rIns="16510" bIns="16510" numCol="1" spcCol="1270" anchor="ctr" anchorCtr="0">
                <a:noAutofit/>
              </a:bodyPr>
              <a:lstStyle/>
              <a:p>
                <a:pPr lvl="0" algn="ctr" defTabSz="11557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dirty="0" smtClean="0"/>
                  <a:t>Geographic Information System</a:t>
                </a:r>
                <a:endParaRPr lang="en-US" sz="2600" kern="1200" dirty="0"/>
              </a:p>
            </p:txBody>
          </p:sp>
        </p:grpSp>
        <p:pic>
          <p:nvPicPr>
            <p:cNvPr id="1026" name="Picture 2" descr="C:\Users\Ashish\Dropbox\OSU\NGA2015\Presentation\gislayers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395" y="4142444"/>
              <a:ext cx="2089965" cy="21682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028303" y="3851359"/>
              <a:ext cx="3257241" cy="3271073"/>
              <a:chOff x="-18794" y="-3115578"/>
              <a:chExt cx="1559366" cy="4645419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-18794" y="-3115578"/>
                <a:ext cx="1559366" cy="4645419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ounded Rectangle 4"/>
              <p:cNvSpPr/>
              <p:nvPr/>
            </p:nvSpPr>
            <p:spPr>
              <a:xfrm>
                <a:off x="2502" y="648901"/>
                <a:ext cx="1516774" cy="7355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510" tIns="16510" rIns="16510" bIns="16510" numCol="1" spcCol="1270" anchor="ctr" anchorCtr="0">
                <a:noAutofit/>
              </a:bodyPr>
              <a:lstStyle/>
              <a:p>
                <a:pPr lvl="0" algn="ctr" defTabSz="11557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dirty="0" smtClean="0"/>
                  <a:t>Building Information Model</a:t>
                </a:r>
                <a:endParaRPr lang="en-US" sz="2600" kern="1200" dirty="0"/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68" y="4142443"/>
              <a:ext cx="2708911" cy="21671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354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696464"/>
                </a:solidFill>
                <a:latin typeface="Tahoma"/>
                <a:ea typeface="ＭＳ Ｐゴシック"/>
              </a:rPr>
              <a:t>Administrative Detail</a:t>
            </a:r>
            <a:endParaRPr/>
          </a:p>
        </p:txBody>
      </p:sp>
      <p:sp>
        <p:nvSpPr>
          <p:cNvPr id="194" name="TextShape 2"/>
          <p:cNvSpPr txBox="1"/>
          <p:nvPr/>
        </p:nvSpPr>
        <p:spPr>
          <a:xfrm>
            <a:off x="1015920" y="1608840"/>
            <a:ext cx="8635680" cy="5079600"/>
          </a:xfrm>
          <a:prstGeom prst="rect">
            <a:avLst/>
          </a:prstGeom>
        </p:spPr>
        <p:txBody>
          <a:bodyPr lIns="101520" tIns="50760" rIns="101520" bIns="5076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Project Start: 6/3/2013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2+1 optional year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Initial 2 Year End Date: 6/2/2015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808080"/>
                </a:solidFill>
                <a:latin typeface="Times New Roman"/>
                <a:ea typeface="ＭＳ Ｐゴシック"/>
              </a:rPr>
              <a:t>6 month extension request due to longer than usual hiring process for post-doc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Extended End Date: 12/2/2015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Two year budget: $263,031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Optional 3</a:t>
            </a:r>
            <a:r>
              <a:rPr lang="en-US" sz="3200" baseline="30000">
                <a:solidFill>
                  <a:srgbClr val="000000"/>
                </a:solidFill>
                <a:latin typeface="Times New Roman"/>
                <a:ea typeface="ＭＳ Ｐゴシック"/>
              </a:rPr>
              <a:t>rd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 year budget: $134,994</a:t>
            </a:r>
            <a:endParaRPr/>
          </a:p>
        </p:txBody>
      </p:sp>
      <p:sp>
        <p:nvSpPr>
          <p:cNvPr id="195" name="TextShape 3"/>
          <p:cNvSpPr txBox="1"/>
          <p:nvPr/>
        </p:nvSpPr>
        <p:spPr>
          <a:xfrm>
            <a:off x="162360" y="6900840"/>
            <a:ext cx="507960" cy="50688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C7D6B2F7-60A9-4EEB-A114-C81B5108F4DD}" type="slidenum">
              <a:rPr lang="en-US" sz="1600">
                <a:solidFill>
                  <a:srgbClr val="FFFFFF"/>
                </a:solidFill>
                <a:latin typeface="Franklin Gothic Book"/>
              </a:rPr>
              <a:t>2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Encoding Trajectories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2" y="881495"/>
            <a:ext cx="5390512" cy="5390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38" y="1323709"/>
            <a:ext cx="2143280" cy="2184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15" y="3722499"/>
            <a:ext cx="2070237" cy="2125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77938" y="6069666"/>
            <a:ext cx="4033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Encode trajectory in quantized polar coordinates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430016" y="6069666"/>
            <a:ext cx="485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Graph-edges (Road) descriptors along a trajectory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743" y="706441"/>
            <a:ext cx="1660648" cy="112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2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40880" cy="3200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78737" y="711749"/>
            <a:ext cx="32226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Progressive localization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60" y="2288469"/>
            <a:ext cx="7040881" cy="3200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41" y="4419600"/>
            <a:ext cx="7040879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159" y="5643742"/>
            <a:ext cx="27086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Predicting</a:t>
            </a:r>
          </a:p>
          <a:p>
            <a:r>
              <a:rPr lang="en-US" dirty="0" smtClean="0"/>
              <a:t>trajectory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0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Trajectory Localization, Washington DC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016000" y="1608666"/>
            <a:ext cx="8636000" cy="12048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Washington DC</a:t>
            </a:r>
          </a:p>
          <a:p>
            <a:r>
              <a:rPr lang="en-US" dirty="0"/>
              <a:t>Graph with 14K nodes and 20K edges</a:t>
            </a:r>
          </a:p>
          <a:p>
            <a:r>
              <a:rPr lang="en-US" dirty="0"/>
              <a:t>Roads are mostly regular lattice structured urban.</a:t>
            </a:r>
          </a:p>
        </p:txBody>
      </p:sp>
      <p:pic>
        <p:nvPicPr>
          <p:cNvPr id="3" name="washingtondc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092" y="2672484"/>
            <a:ext cx="9300308" cy="42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1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Trajectory Localization, Montpellier France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16000" y="1608666"/>
            <a:ext cx="8636000" cy="12341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Map of Montpellier, France</a:t>
            </a:r>
          </a:p>
          <a:p>
            <a:r>
              <a:rPr lang="en-US" dirty="0"/>
              <a:t>Graph with 104K nodes and 137K edges</a:t>
            </a:r>
          </a:p>
          <a:p>
            <a:r>
              <a:rPr lang="en-US" dirty="0"/>
              <a:t>Urban and rural roads with fibrous structure</a:t>
            </a:r>
          </a:p>
        </p:txBody>
      </p:sp>
      <p:pic>
        <p:nvPicPr>
          <p:cNvPr id="9" name="montpellier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232" y="2774461"/>
            <a:ext cx="7913076" cy="35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02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696464"/>
                </a:solidFill>
                <a:latin typeface="Tahoma"/>
                <a:ea typeface="ＭＳ Ｐゴシック"/>
              </a:rPr>
              <a:t>Extension to Indoor Navigation</a:t>
            </a:r>
            <a:endParaRPr/>
          </a:p>
        </p:txBody>
      </p:sp>
      <p:sp>
        <p:nvSpPr>
          <p:cNvPr id="224" name="TextShape 2"/>
          <p:cNvSpPr txBox="1"/>
          <p:nvPr/>
        </p:nvSpPr>
        <p:spPr>
          <a:xfrm>
            <a:off x="1015920" y="1608840"/>
            <a:ext cx="8635680" cy="5079600"/>
          </a:xfrm>
          <a:prstGeom prst="rect">
            <a:avLst/>
          </a:prstGeom>
        </p:spPr>
        <p:txBody>
          <a:bodyPr lIns="101520" tIns="50760" rIns="101520" bIns="5076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>
                <a:solidFill>
                  <a:srgbClr val="000000"/>
                </a:solidFill>
                <a:latin typeface="Times New Roman"/>
                <a:ea typeface="ＭＳ Ｐゴシック"/>
              </a:rPr>
              <a:t>Indoor modeled using trafficable routes</a:t>
            </a:r>
            <a:endParaRPr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808080"/>
                </a:solidFill>
                <a:latin typeface="Times New Roman"/>
                <a:ea typeface="ＭＳ Ｐゴシック"/>
              </a:rPr>
              <a:t>Architectural elements, furniture, utility objects create different traffic routes.</a:t>
            </a:r>
            <a:endParaRPr/>
          </a:p>
        </p:txBody>
      </p:sp>
      <p:sp>
        <p:nvSpPr>
          <p:cNvPr id="225" name="TextShape 3"/>
          <p:cNvSpPr txBox="1"/>
          <p:nvPr/>
        </p:nvSpPr>
        <p:spPr>
          <a:xfrm>
            <a:off x="162360" y="6900840"/>
            <a:ext cx="507960" cy="50688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F88ABC95-D3E7-4A72-8979-968825DFA2B1}" type="slidenum">
              <a:rPr lang="en-US" sz="1600">
                <a:solidFill>
                  <a:srgbClr val="FFFFFF"/>
                </a:solidFill>
                <a:latin typeface="Franklin Gothic Book"/>
              </a:rPr>
              <a:t>24</a:t>
            </a:fld>
            <a:endParaRPr/>
          </a:p>
        </p:txBody>
      </p:sp>
      <p:pic>
        <p:nvPicPr>
          <p:cNvPr id="226" name="Content Placeholder 7"/>
          <p:cNvPicPr/>
          <p:nvPr/>
        </p:nvPicPr>
        <p:blipFill>
          <a:blip r:embed="rId3"/>
          <a:srcRect l="2508" t="11068" r="2117" b="11083"/>
          <a:stretch>
            <a:fillRect/>
          </a:stretch>
        </p:blipFill>
        <p:spPr>
          <a:xfrm>
            <a:off x="877320" y="3181680"/>
            <a:ext cx="8696880" cy="4119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to Indoor </a:t>
            </a:r>
            <a:r>
              <a:rPr lang="en-US" dirty="0"/>
              <a:t>N</a:t>
            </a:r>
            <a:r>
              <a:rPr lang="en-US" dirty="0" smtClean="0"/>
              <a:t>avigation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1016000" y="1608666"/>
            <a:ext cx="8636000" cy="5080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Smith Lab 2</a:t>
            </a:r>
            <a:r>
              <a:rPr lang="en-US" baseline="30000" dirty="0"/>
              <a:t>nd</a:t>
            </a:r>
            <a:r>
              <a:rPr lang="en-US" dirty="0"/>
              <a:t> floor, OSU </a:t>
            </a:r>
          </a:p>
          <a:p>
            <a:r>
              <a:rPr lang="en-US" dirty="0"/>
              <a:t>Modeled using 600 nodes and 350 edges</a:t>
            </a:r>
          </a:p>
          <a:p>
            <a:r>
              <a:rPr lang="en-US" dirty="0"/>
              <a:t>Routes shapes are related to room organization, and location of obstacles and other objects</a:t>
            </a:r>
          </a:p>
        </p:txBody>
      </p:sp>
      <p:pic>
        <p:nvPicPr>
          <p:cNvPr id="6" name="osuSmithLabFloor02_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2458" y="2970870"/>
            <a:ext cx="8020538" cy="364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02440" y="1058400"/>
            <a:ext cx="8635680" cy="151308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500" dirty="0" smtClean="0">
                <a:solidFill>
                  <a:srgbClr val="808080"/>
                </a:solidFill>
                <a:latin typeface="Tahoma"/>
                <a:ea typeface="ＭＳ Ｐゴシック"/>
              </a:rPr>
              <a:t>Proposed Wor</a:t>
            </a:r>
            <a:r>
              <a:rPr lang="en-US" sz="4500" dirty="0" smtClean="0">
                <a:solidFill>
                  <a:srgbClr val="808080"/>
                </a:solidFill>
                <a:latin typeface="Tahoma"/>
                <a:ea typeface="ＭＳ Ｐゴシック"/>
              </a:rPr>
              <a:t>k</a:t>
            </a:r>
            <a:endParaRPr dirty="0"/>
          </a:p>
        </p:txBody>
      </p:sp>
      <p:sp>
        <p:nvSpPr>
          <p:cNvPr id="251" name="TextShape 2"/>
          <p:cNvSpPr txBox="1"/>
          <p:nvPr/>
        </p:nvSpPr>
        <p:spPr>
          <a:xfrm>
            <a:off x="802440" y="2831040"/>
            <a:ext cx="8635680" cy="1486440"/>
          </a:xfrm>
          <a:prstGeom prst="rect">
            <a:avLst/>
          </a:prstGeom>
        </p:spPr>
        <p:txBody>
          <a:bodyPr lIns="101520" tIns="50760" rIns="101520" bIns="50760"/>
          <a:lstStyle/>
          <a:p>
            <a:endParaRPr/>
          </a:p>
        </p:txBody>
      </p:sp>
      <p:sp>
        <p:nvSpPr>
          <p:cNvPr id="252" name="TextShape 3"/>
          <p:cNvSpPr txBox="1"/>
          <p:nvPr/>
        </p:nvSpPr>
        <p:spPr>
          <a:xfrm>
            <a:off x="162360" y="6898320"/>
            <a:ext cx="507960" cy="5079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260C64EE-AE62-403B-B5E2-0000C7D285B7}" type="slidenum">
              <a:rPr lang="en-US" sz="1600">
                <a:solidFill>
                  <a:srgbClr val="FFFFFF"/>
                </a:solidFill>
                <a:latin typeface="Franklin Gothic Book"/>
              </a:rPr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53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760" y="912446"/>
            <a:ext cx="8826480" cy="1191960"/>
          </a:xfrm>
        </p:spPr>
        <p:txBody>
          <a:bodyPr/>
          <a:lstStyle/>
          <a:p>
            <a:r>
              <a:rPr lang="en-US" sz="4000" dirty="0" smtClean="0">
                <a:solidFill>
                  <a:srgbClr val="696464"/>
                </a:solidFill>
                <a:latin typeface="Tahoma"/>
                <a:ea typeface="ＭＳ Ｐゴシック"/>
              </a:rPr>
              <a:t>Geo-Localization using Multiple GIS Layers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95695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GIS Layers </a:t>
            </a:r>
            <a:endParaRPr sz="4000" dirty="0"/>
          </a:p>
        </p:txBody>
      </p:sp>
      <p:sp>
        <p:nvSpPr>
          <p:cNvPr id="237" name="TextShape 2"/>
          <p:cNvSpPr txBox="1"/>
          <p:nvPr/>
        </p:nvSpPr>
        <p:spPr>
          <a:xfrm>
            <a:off x="162360" y="6900840"/>
            <a:ext cx="507960" cy="50688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1E999BB8-121A-4478-AF41-C8ECB5CEC2A8}" type="slidenum">
              <a:rPr lang="en-US" sz="1600">
                <a:solidFill>
                  <a:srgbClr val="FFFFFF"/>
                </a:solidFill>
                <a:latin typeface="Franklin Gothic Book"/>
              </a:rPr>
              <a:t>28</a:t>
            </a:fld>
            <a:endParaRPr/>
          </a:p>
        </p:txBody>
      </p:sp>
      <p:pic>
        <p:nvPicPr>
          <p:cNvPr id="23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794120" y="1020600"/>
            <a:ext cx="4702680" cy="3160800"/>
          </a:xfrm>
          <a:prstGeom prst="rect">
            <a:avLst/>
          </a:prstGeom>
          <a:ln w="101520">
            <a:solidFill>
              <a:srgbClr val="FDFDFD"/>
            </a:solidFill>
            <a:miter/>
          </a:ln>
        </p:spPr>
      </p:pic>
      <p:pic>
        <p:nvPicPr>
          <p:cNvPr id="239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263880" y="1893600"/>
            <a:ext cx="2992320" cy="2011320"/>
          </a:xfrm>
          <a:prstGeom prst="rect">
            <a:avLst/>
          </a:prstGeom>
          <a:ln w="190440">
            <a:solidFill>
              <a:srgbClr val="FFFFFF"/>
            </a:solidFill>
            <a:round/>
          </a:ln>
        </p:spPr>
      </p:pic>
      <p:pic>
        <p:nvPicPr>
          <p:cNvPr id="240" name="Picture 15"/>
          <p:cNvPicPr/>
          <p:nvPr/>
        </p:nvPicPr>
        <p:blipFill>
          <a:blip r:embed="rId5"/>
          <a:stretch>
            <a:fillRect/>
          </a:stretch>
        </p:blipFill>
        <p:spPr>
          <a:xfrm>
            <a:off x="1056240" y="2976480"/>
            <a:ext cx="2992320" cy="2011320"/>
          </a:xfrm>
          <a:prstGeom prst="rect">
            <a:avLst/>
          </a:prstGeom>
          <a:ln w="190440">
            <a:solidFill>
              <a:srgbClr val="FFFFFF"/>
            </a:solidFill>
            <a:round/>
          </a:ln>
        </p:spPr>
      </p:pic>
      <p:pic>
        <p:nvPicPr>
          <p:cNvPr id="241" name="Picture 16"/>
          <p:cNvPicPr/>
          <p:nvPr/>
        </p:nvPicPr>
        <p:blipFill>
          <a:blip r:embed="rId6"/>
          <a:stretch>
            <a:fillRect/>
          </a:stretch>
        </p:blipFill>
        <p:spPr>
          <a:xfrm>
            <a:off x="1848960" y="4059720"/>
            <a:ext cx="2992320" cy="2011320"/>
          </a:xfrm>
          <a:prstGeom prst="rect">
            <a:avLst/>
          </a:prstGeom>
          <a:ln w="190440">
            <a:solidFill>
              <a:srgbClr val="FFFFFF"/>
            </a:solidFill>
            <a:round/>
          </a:ln>
        </p:spPr>
      </p:pic>
      <p:pic>
        <p:nvPicPr>
          <p:cNvPr id="242" name="Picture 17"/>
          <p:cNvPicPr/>
          <p:nvPr/>
        </p:nvPicPr>
        <p:blipFill>
          <a:blip r:embed="rId7"/>
          <a:stretch>
            <a:fillRect/>
          </a:stretch>
        </p:blipFill>
        <p:spPr>
          <a:xfrm>
            <a:off x="2641320" y="5142600"/>
            <a:ext cx="2992320" cy="2011320"/>
          </a:xfrm>
          <a:prstGeom prst="rect">
            <a:avLst/>
          </a:prstGeom>
          <a:ln w="190440">
            <a:solidFill>
              <a:srgbClr val="FFFFFF"/>
            </a:solidFill>
            <a:round/>
          </a:ln>
        </p:spPr>
      </p:pic>
      <p:sp>
        <p:nvSpPr>
          <p:cNvPr id="243" name="CustomShape 3"/>
          <p:cNvSpPr/>
          <p:nvPr/>
        </p:nvSpPr>
        <p:spPr>
          <a:xfrm>
            <a:off x="1768680" y="1768320"/>
            <a:ext cx="1631520" cy="456120"/>
          </a:xfrm>
          <a:prstGeom prst="rect">
            <a:avLst/>
          </a:prstGeom>
          <a:noFill/>
          <a:ln w="1260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ヒラギノ角ゴ ProN W3"/>
              </a:rPr>
              <a:t>waterways</a:t>
            </a:r>
            <a:endParaRPr/>
          </a:p>
        </p:txBody>
      </p:sp>
      <p:sp>
        <p:nvSpPr>
          <p:cNvPr id="244" name="CustomShape 4"/>
          <p:cNvSpPr/>
          <p:nvPr/>
        </p:nvSpPr>
        <p:spPr>
          <a:xfrm>
            <a:off x="2657160" y="2873520"/>
            <a:ext cx="1519560" cy="456120"/>
          </a:xfrm>
          <a:prstGeom prst="rect">
            <a:avLst/>
          </a:prstGeom>
          <a:noFill/>
          <a:ln w="1260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ヒラギノ角ゴ ProN W3"/>
              </a:rPr>
              <a:t>amenities</a:t>
            </a:r>
            <a:endParaRPr/>
          </a:p>
        </p:txBody>
      </p:sp>
      <p:sp>
        <p:nvSpPr>
          <p:cNvPr id="245" name="CustomShape 5"/>
          <p:cNvSpPr/>
          <p:nvPr/>
        </p:nvSpPr>
        <p:spPr>
          <a:xfrm>
            <a:off x="3849480" y="4037760"/>
            <a:ext cx="991800" cy="456120"/>
          </a:xfrm>
          <a:prstGeom prst="rect">
            <a:avLst/>
          </a:prstGeom>
          <a:noFill/>
          <a:ln w="1260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ヒラギノ角ゴ ProN W3"/>
              </a:rPr>
              <a:t>roads</a:t>
            </a:r>
            <a:endParaRPr/>
          </a:p>
        </p:txBody>
      </p:sp>
      <p:sp>
        <p:nvSpPr>
          <p:cNvPr id="246" name="CustomShape 6"/>
          <p:cNvSpPr/>
          <p:nvPr/>
        </p:nvSpPr>
        <p:spPr>
          <a:xfrm>
            <a:off x="4258800" y="5142600"/>
            <a:ext cx="1461600" cy="456120"/>
          </a:xfrm>
          <a:prstGeom prst="rect">
            <a:avLst/>
          </a:prstGeom>
          <a:noFill/>
          <a:ln w="12600"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ヒラギノ角ゴ ProN W3"/>
              </a:rPr>
              <a:t>buildings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164384" y="4796692"/>
            <a:ext cx="3332415" cy="1200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Each GIS layer has different visual content in camera view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696464"/>
                </a:solidFill>
                <a:latin typeface="Tahoma"/>
                <a:ea typeface="ＭＳ Ｐゴシック"/>
              </a:rPr>
              <a:t>Video frame classification</a:t>
            </a:r>
            <a:endParaRPr/>
          </a:p>
        </p:txBody>
      </p:sp>
      <p:sp>
        <p:nvSpPr>
          <p:cNvPr id="261" name="TextShape 2"/>
          <p:cNvSpPr txBox="1"/>
          <p:nvPr/>
        </p:nvSpPr>
        <p:spPr>
          <a:xfrm>
            <a:off x="162360" y="6900840"/>
            <a:ext cx="507960" cy="50688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7620562B-672C-4A55-90CD-B6F0890050A7}" type="slidenum">
              <a:rPr lang="en-US" sz="1600">
                <a:solidFill>
                  <a:srgbClr val="FFFFFF"/>
                </a:solidFill>
                <a:latin typeface="Franklin Gothic Book"/>
              </a:rPr>
              <a:t>29</a:t>
            </a:fld>
            <a:endParaRPr/>
          </a:p>
        </p:txBody>
      </p:sp>
      <p:pic>
        <p:nvPicPr>
          <p:cNvPr id="263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4850389" y="1244714"/>
            <a:ext cx="4492440" cy="30171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64" name="CustomShape 3"/>
          <p:cNvSpPr/>
          <p:nvPr/>
        </p:nvSpPr>
        <p:spPr>
          <a:xfrm>
            <a:off x="5075749" y="4636817"/>
            <a:ext cx="4041000" cy="1552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 smtClean="0"/>
              <a:t>Trajectory descriptor is augmented with labels of objects in each GIS layer</a:t>
            </a:r>
            <a:endParaRPr sz="2400" dirty="0"/>
          </a:p>
        </p:txBody>
      </p:sp>
      <p:sp>
        <p:nvSpPr>
          <p:cNvPr id="7" name="CustomShape 3"/>
          <p:cNvSpPr/>
          <p:nvPr/>
        </p:nvSpPr>
        <p:spPr>
          <a:xfrm>
            <a:off x="670320" y="4636817"/>
            <a:ext cx="4041000" cy="1552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ill Sans"/>
                <a:ea typeface="ヒラギノ角ゴ ProN W3"/>
              </a:rPr>
              <a:t>Visual object recognition will be used to classify GIS layer objects in camera view</a:t>
            </a:r>
            <a:endParaRPr dirty="0"/>
          </a:p>
        </p:txBody>
      </p:sp>
      <p:pic>
        <p:nvPicPr>
          <p:cNvPr id="2" name="Street Scene Pars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0320" y="1244714"/>
            <a:ext cx="3902331" cy="2926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200" dirty="0">
                <a:solidFill>
                  <a:srgbClr val="696464"/>
                </a:solidFill>
                <a:latin typeface="Tahoma"/>
                <a:ea typeface="ＭＳ Ｐゴシック"/>
              </a:rPr>
              <a:t>Timeline</a:t>
            </a:r>
            <a:endParaRPr dirty="0"/>
          </a:p>
        </p:txBody>
      </p:sp>
      <p:sp>
        <p:nvSpPr>
          <p:cNvPr id="197" name="TextShape 2"/>
          <p:cNvSpPr txBox="1"/>
          <p:nvPr/>
        </p:nvSpPr>
        <p:spPr>
          <a:xfrm>
            <a:off x="1015920" y="1608840"/>
            <a:ext cx="8635680" cy="5079600"/>
          </a:xfrm>
          <a:prstGeom prst="rect">
            <a:avLst/>
          </a:prstGeom>
        </p:spPr>
        <p:txBody>
          <a:bodyPr lIns="101520" tIns="50760" rIns="101520" bIns="5076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ＭＳ Ｐゴシック"/>
              </a:rPr>
              <a:t>1st year</a:t>
            </a:r>
            <a:endParaRPr dirty="0"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 dirty="0">
                <a:solidFill>
                  <a:srgbClr val="808080"/>
                </a:solidFill>
                <a:latin typeface="Times New Roman"/>
                <a:ea typeface="ＭＳ Ｐゴシック"/>
              </a:rPr>
              <a:t>Moving object detection and outlier rejection for moving cameras</a:t>
            </a:r>
            <a:endParaRPr dirty="0"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ＭＳ Ｐゴシック"/>
              </a:rPr>
              <a:t>2nd year</a:t>
            </a:r>
            <a:endParaRPr dirty="0"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 dirty="0">
                <a:solidFill>
                  <a:srgbClr val="808080"/>
                </a:solidFill>
                <a:latin typeface="Times New Roman"/>
                <a:ea typeface="ＭＳ Ｐゴシック"/>
              </a:rPr>
              <a:t>Scalable geo-localization</a:t>
            </a:r>
            <a:endParaRPr dirty="0"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 dirty="0">
                <a:solidFill>
                  <a:srgbClr val="808080"/>
                </a:solidFill>
                <a:latin typeface="Times New Roman"/>
                <a:ea typeface="ＭＳ Ｐゴシック"/>
              </a:rPr>
              <a:t>Vision-based trajectory generation</a:t>
            </a:r>
            <a:endParaRPr dirty="0"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3200" dirty="0">
                <a:solidFill>
                  <a:srgbClr val="000000"/>
                </a:solidFill>
                <a:latin typeface="Times New Roman"/>
                <a:ea typeface="ＭＳ Ｐゴシック"/>
              </a:rPr>
              <a:t>3rd year</a:t>
            </a:r>
            <a:endParaRPr dirty="0"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 dirty="0">
                <a:solidFill>
                  <a:srgbClr val="808080"/>
                </a:solidFill>
                <a:latin typeface="Times New Roman"/>
                <a:ea typeface="ＭＳ Ｐゴシック"/>
              </a:rPr>
              <a:t>GIS layers and landmark based </a:t>
            </a:r>
            <a:r>
              <a:rPr lang="en-US" sz="2800" dirty="0" smtClean="0">
                <a:solidFill>
                  <a:srgbClr val="808080"/>
                </a:solidFill>
                <a:latin typeface="Times New Roman"/>
                <a:ea typeface="ＭＳ Ｐゴシック"/>
              </a:rPr>
              <a:t>navigation </a:t>
            </a:r>
            <a:endParaRPr dirty="0"/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 dirty="0" smtClean="0">
                <a:solidFill>
                  <a:srgbClr val="808080"/>
                </a:solidFill>
                <a:latin typeface="Times New Roman"/>
                <a:ea typeface="ＭＳ Ｐゴシック"/>
              </a:rPr>
              <a:t>Indoor + Outdoor navigation</a:t>
            </a:r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 dirty="0" smtClean="0">
                <a:solidFill>
                  <a:srgbClr val="808080"/>
                </a:solidFill>
                <a:latin typeface="Times New Roman"/>
                <a:ea typeface="ＭＳ Ｐゴシック"/>
              </a:rPr>
              <a:t>UAV localization</a:t>
            </a:r>
            <a:endParaRPr dirty="0"/>
          </a:p>
        </p:txBody>
      </p:sp>
      <p:sp>
        <p:nvSpPr>
          <p:cNvPr id="198" name="TextShape 3"/>
          <p:cNvSpPr txBox="1"/>
          <p:nvPr/>
        </p:nvSpPr>
        <p:spPr>
          <a:xfrm>
            <a:off x="162360" y="6900840"/>
            <a:ext cx="507960" cy="50688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78D7DB54-E00A-4D17-8105-61EADE75C66D}" type="slidenum">
              <a:rPr lang="en-US" sz="1600">
                <a:solidFill>
                  <a:srgbClr val="FFFFFF"/>
                </a:solidFill>
                <a:latin typeface="Franklin Gothic Book"/>
              </a:rPr>
              <a:t>3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200">
                <a:solidFill>
                  <a:srgbClr val="696464"/>
                </a:solidFill>
                <a:latin typeface="Tahoma"/>
                <a:ea typeface="ＭＳ Ｐゴシック"/>
              </a:rPr>
              <a:t>Trajectory in multiple GIS Layers</a:t>
            </a:r>
            <a:endParaRPr/>
          </a:p>
        </p:txBody>
      </p:sp>
      <p:sp>
        <p:nvSpPr>
          <p:cNvPr id="254" name="TextShape 2"/>
          <p:cNvSpPr txBox="1"/>
          <p:nvPr/>
        </p:nvSpPr>
        <p:spPr>
          <a:xfrm>
            <a:off x="162360" y="6900840"/>
            <a:ext cx="507960" cy="50688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F774F4A2-4DCF-4B4A-8788-BF5E06223CF1}" type="slidenum">
              <a:rPr lang="en-US" sz="1600">
                <a:solidFill>
                  <a:srgbClr val="FFFFFF"/>
                </a:solidFill>
                <a:latin typeface="Franklin Gothic Book"/>
              </a:rPr>
              <a:t>30</a:t>
            </a:fld>
            <a:endParaRPr/>
          </a:p>
        </p:txBody>
      </p:sp>
      <p:pic>
        <p:nvPicPr>
          <p:cNvPr id="255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416880" y="1572840"/>
            <a:ext cx="2742840" cy="20534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6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572480" y="2161800"/>
            <a:ext cx="2742840" cy="20534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7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5187240" y="1572840"/>
            <a:ext cx="3940200" cy="26456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58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5187960" y="4371480"/>
            <a:ext cx="3939480" cy="26456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59" name="CustomShape 3"/>
          <p:cNvSpPr/>
          <p:nvPr/>
        </p:nvSpPr>
        <p:spPr>
          <a:xfrm>
            <a:off x="416880" y="4478760"/>
            <a:ext cx="3693240" cy="1918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808080"/>
                </a:solidFill>
                <a:latin typeface="Gill Sans"/>
                <a:ea typeface="ヒラギノ角ゴ ProN W3"/>
              </a:rPr>
              <a:t>Elements of each GIS layer, in view of camera (sensor) are encoded to augment the trajectory.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920" y="228599"/>
            <a:ext cx="8826480" cy="1461477"/>
          </a:xfrm>
        </p:spPr>
        <p:txBody>
          <a:bodyPr/>
          <a:lstStyle/>
          <a:p>
            <a:r>
              <a:rPr lang="en-US" sz="4000" dirty="0" smtClean="0">
                <a:solidFill>
                  <a:srgbClr val="696464"/>
                </a:solidFill>
                <a:latin typeface="Tahoma"/>
                <a:ea typeface="ＭＳ Ｐゴシック"/>
              </a:rPr>
              <a:t>Geo-Localization of UAV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13761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UAV trajectory</a:t>
            </a:r>
            <a:endParaRPr lang="en-US" sz="4000" dirty="0"/>
          </a:p>
        </p:txBody>
      </p:sp>
      <p:pic>
        <p:nvPicPr>
          <p:cNvPr id="8" name="Picture 7" descr="columbusUAVTrajec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2" y="1420560"/>
            <a:ext cx="5962162" cy="41820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1615" y="5842000"/>
            <a:ext cx="7307385" cy="1200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trajectory of a land vehicle like car is correlated to the GIS transport layer, but a UAV is not similarly constrained.</a:t>
            </a:r>
          </a:p>
        </p:txBody>
      </p:sp>
    </p:spTree>
    <p:extLst>
      <p:ext uri="{BB962C8B-B14F-4D97-AF65-F5344CB8AC3E}">
        <p14:creationId xmlns:p14="http://schemas.microsoft.com/office/powerpoint/2010/main" val="3544145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Low-level Image Features</a:t>
            </a:r>
            <a:endParaRPr lang="en-US" sz="4000" dirty="0"/>
          </a:p>
        </p:txBody>
      </p:sp>
      <p:pic>
        <p:nvPicPr>
          <p:cNvPr id="3" name="Picture 2" descr="columbusOS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84" y="2022231"/>
            <a:ext cx="4415005" cy="3096846"/>
          </a:xfrm>
          <a:prstGeom prst="rect">
            <a:avLst/>
          </a:prstGeom>
        </p:spPr>
      </p:pic>
      <p:pic>
        <p:nvPicPr>
          <p:cNvPr id="4" name="Picture 3" descr="columbusFeatu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36" y="2022231"/>
            <a:ext cx="4568992" cy="3096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384" y="5392615"/>
            <a:ext cx="44150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GIS layers map (Columbus, OH)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2154" y="5392615"/>
            <a:ext cx="41030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Visual Features in GIS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16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GIS and UAV Trajectory Representation</a:t>
            </a:r>
            <a:endParaRPr lang="en-US" sz="4000" dirty="0"/>
          </a:p>
        </p:txBody>
      </p:sp>
      <p:pic>
        <p:nvPicPr>
          <p:cNvPr id="3" name="Picture 2" descr="columbusMapShapeCon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4" y="2135327"/>
            <a:ext cx="4738078" cy="3211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uavTrajectoryFeatu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631" y="2135327"/>
            <a:ext cx="4738077" cy="3211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02274" y="5607538"/>
            <a:ext cx="473807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Low-level Features of GIS Layers are encoded using a spatial contextual descriptor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60631" y="5607538"/>
            <a:ext cx="473807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Ground-plane Features of UAV images are encoded using same contextual descriptor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63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Spatial Contextual Descriptor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7960" y="5280465"/>
            <a:ext cx="9143280" cy="1421228"/>
          </a:xfrm>
        </p:spPr>
        <p:txBody>
          <a:bodyPr/>
          <a:lstStyle/>
          <a:p>
            <a:r>
              <a:rPr lang="en-US" dirty="0" smtClean="0"/>
              <a:t>Log-polar accumulator centered on each feature point in the map and image generates a histogram of local feature-point distribution.</a:t>
            </a:r>
          </a:p>
          <a:p>
            <a:endParaRPr lang="en-US" dirty="0"/>
          </a:p>
          <a:p>
            <a:r>
              <a:rPr lang="en-US" dirty="0" smtClean="0"/>
              <a:t>Comparison of histograms can be modified to be robust to noise and missing data issues when matching UAV trajectory to GIS map.</a:t>
            </a:r>
            <a:endParaRPr lang="en-US" dirty="0"/>
          </a:p>
        </p:txBody>
      </p:sp>
      <p:pic>
        <p:nvPicPr>
          <p:cNvPr id="4" name="Picture 3" descr="shapeContextDescrip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34" y="1596969"/>
            <a:ext cx="2011845" cy="2017648"/>
          </a:xfrm>
          <a:prstGeom prst="rect">
            <a:avLst/>
          </a:prstGeom>
        </p:spPr>
      </p:pic>
      <p:pic>
        <p:nvPicPr>
          <p:cNvPr id="5" name="Picture 4" descr="SC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16" y="1420560"/>
            <a:ext cx="4766060" cy="3441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960" y="4142153"/>
            <a:ext cx="29796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Shape-Context Descriptor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17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Distinguishing UAV Trajectories</a:t>
            </a:r>
            <a:endParaRPr lang="en-US" sz="4000" dirty="0"/>
          </a:p>
        </p:txBody>
      </p:sp>
      <p:pic>
        <p:nvPicPr>
          <p:cNvPr id="4" name="Picture 3" descr="uavTwoTrajectoryFeatu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2" y="1342406"/>
            <a:ext cx="6504180" cy="4408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71770" y="5998308"/>
            <a:ext cx="383930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 = [d</a:t>
            </a:r>
            <a:r>
              <a:rPr lang="en-US" baseline="-25000" dirty="0" smtClean="0">
                <a:solidFill>
                  <a:srgbClr val="FF0000"/>
                </a:solidFill>
              </a:rPr>
              <a:t>11</a:t>
            </a:r>
            <a:r>
              <a:rPr lang="en-US" dirty="0" smtClean="0">
                <a:solidFill>
                  <a:srgbClr val="FF0000"/>
                </a:solidFill>
              </a:rPr>
              <a:t>, d</a:t>
            </a:r>
            <a:r>
              <a:rPr lang="en-US" baseline="-25000" dirty="0" smtClean="0">
                <a:solidFill>
                  <a:srgbClr val="FF0000"/>
                </a:solidFill>
              </a:rPr>
              <a:t>12</a:t>
            </a:r>
            <a:r>
              <a:rPr lang="en-US" dirty="0" smtClean="0">
                <a:solidFill>
                  <a:srgbClr val="FF0000"/>
                </a:solidFill>
              </a:rPr>
              <a:t>, d</a:t>
            </a:r>
            <a:r>
              <a:rPr lang="en-US" baseline="-25000" dirty="0" smtClean="0">
                <a:solidFill>
                  <a:srgbClr val="FF0000"/>
                </a:solidFill>
              </a:rPr>
              <a:t>13</a:t>
            </a:r>
            <a:r>
              <a:rPr lang="en-US" dirty="0" smtClean="0">
                <a:solidFill>
                  <a:srgbClr val="FF0000"/>
                </a:solidFill>
              </a:rPr>
              <a:t>, d</a:t>
            </a:r>
            <a:r>
              <a:rPr lang="en-US" baseline="-25000" dirty="0" smtClean="0">
                <a:solidFill>
                  <a:srgbClr val="FF0000"/>
                </a:solidFill>
              </a:rPr>
              <a:t>14</a:t>
            </a:r>
            <a:r>
              <a:rPr lang="en-US" dirty="0" smtClean="0">
                <a:solidFill>
                  <a:srgbClr val="FF0000"/>
                </a:solidFill>
              </a:rPr>
              <a:t>, d</a:t>
            </a:r>
            <a:r>
              <a:rPr lang="en-US" baseline="-25000" dirty="0" smtClean="0">
                <a:solidFill>
                  <a:srgbClr val="FF0000"/>
                </a:solidFill>
              </a:rPr>
              <a:t>15</a:t>
            </a:r>
            <a:r>
              <a:rPr lang="en-US" dirty="0" smtClean="0">
                <a:solidFill>
                  <a:srgbClr val="FF0000"/>
                </a:solidFill>
              </a:rPr>
              <a:t>, d</a:t>
            </a:r>
            <a:r>
              <a:rPr lang="en-US" baseline="-25000" dirty="0" smtClean="0">
                <a:solidFill>
                  <a:srgbClr val="FF0000"/>
                </a:solidFill>
              </a:rPr>
              <a:t>16</a:t>
            </a:r>
            <a:r>
              <a:rPr lang="en-US" dirty="0" smtClean="0">
                <a:solidFill>
                  <a:srgbClr val="FF0000"/>
                </a:solidFill>
              </a:rPr>
              <a:t>, d</a:t>
            </a:r>
            <a:r>
              <a:rPr lang="en-US" baseline="-25000" dirty="0" smtClean="0">
                <a:solidFill>
                  <a:srgbClr val="FF0000"/>
                </a:solidFill>
              </a:rPr>
              <a:t>17</a:t>
            </a:r>
            <a:r>
              <a:rPr lang="en-US" dirty="0" smtClean="0">
                <a:solidFill>
                  <a:srgbClr val="FF0000"/>
                </a:solidFill>
              </a:rPr>
              <a:t>]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3366FF"/>
                </a:solidFill>
              </a:rPr>
              <a:t>T</a:t>
            </a:r>
            <a:r>
              <a:rPr lang="en-US" baseline="-25000" dirty="0" smtClean="0">
                <a:solidFill>
                  <a:srgbClr val="3366FF"/>
                </a:solidFill>
              </a:rPr>
              <a:t>2</a:t>
            </a:r>
            <a:r>
              <a:rPr lang="en-US" dirty="0" smtClean="0">
                <a:solidFill>
                  <a:srgbClr val="3366FF"/>
                </a:solidFill>
              </a:rPr>
              <a:t> = [d</a:t>
            </a:r>
            <a:r>
              <a:rPr lang="en-US" baseline="-25000" dirty="0" smtClean="0">
                <a:solidFill>
                  <a:srgbClr val="3366FF"/>
                </a:solidFill>
              </a:rPr>
              <a:t>21</a:t>
            </a:r>
            <a:r>
              <a:rPr lang="en-US" dirty="0" smtClean="0">
                <a:solidFill>
                  <a:srgbClr val="3366FF"/>
                </a:solidFill>
              </a:rPr>
              <a:t>, d</a:t>
            </a:r>
            <a:r>
              <a:rPr lang="en-US" baseline="-25000" dirty="0" smtClean="0">
                <a:solidFill>
                  <a:srgbClr val="3366FF"/>
                </a:solidFill>
              </a:rPr>
              <a:t>22</a:t>
            </a:r>
            <a:r>
              <a:rPr lang="en-US" dirty="0" smtClean="0">
                <a:solidFill>
                  <a:srgbClr val="3366FF"/>
                </a:solidFill>
              </a:rPr>
              <a:t>, d</a:t>
            </a:r>
            <a:r>
              <a:rPr lang="en-US" baseline="-25000" dirty="0" smtClean="0">
                <a:solidFill>
                  <a:srgbClr val="3366FF"/>
                </a:solidFill>
              </a:rPr>
              <a:t>23</a:t>
            </a:r>
            <a:r>
              <a:rPr lang="en-US" dirty="0" smtClean="0">
                <a:solidFill>
                  <a:srgbClr val="3366FF"/>
                </a:solidFill>
              </a:rPr>
              <a:t>, d</a:t>
            </a:r>
            <a:r>
              <a:rPr lang="en-US" baseline="-25000" dirty="0" smtClean="0">
                <a:solidFill>
                  <a:srgbClr val="3366FF"/>
                </a:solidFill>
              </a:rPr>
              <a:t>24</a:t>
            </a:r>
            <a:r>
              <a:rPr lang="en-US" dirty="0" smtClean="0">
                <a:solidFill>
                  <a:srgbClr val="3366FF"/>
                </a:solidFill>
              </a:rPr>
              <a:t>, d</a:t>
            </a:r>
            <a:r>
              <a:rPr lang="en-US" baseline="-25000" dirty="0" smtClean="0">
                <a:solidFill>
                  <a:srgbClr val="3366FF"/>
                </a:solidFill>
              </a:rPr>
              <a:t>25</a:t>
            </a:r>
            <a:r>
              <a:rPr lang="en-US" dirty="0" smtClean="0">
                <a:solidFill>
                  <a:srgbClr val="3366FF"/>
                </a:solidFill>
              </a:rPr>
              <a:t>, d</a:t>
            </a:r>
            <a:r>
              <a:rPr lang="en-US" baseline="-25000" dirty="0" smtClean="0">
                <a:solidFill>
                  <a:srgbClr val="3366FF"/>
                </a:solidFill>
              </a:rPr>
              <a:t>26</a:t>
            </a:r>
            <a:r>
              <a:rPr lang="en-US" dirty="0" smtClean="0">
                <a:solidFill>
                  <a:srgbClr val="3366FF"/>
                </a:solidFill>
              </a:rPr>
              <a:t>, d</a:t>
            </a:r>
            <a:r>
              <a:rPr lang="en-US" baseline="-25000" dirty="0" smtClean="0">
                <a:solidFill>
                  <a:srgbClr val="3366FF"/>
                </a:solidFill>
              </a:rPr>
              <a:t>27</a:t>
            </a:r>
            <a:r>
              <a:rPr lang="en-US" dirty="0" smtClean="0">
                <a:solidFill>
                  <a:srgbClr val="3366FF"/>
                </a:solidFill>
              </a:rPr>
              <a:t>]</a:t>
            </a:r>
          </a:p>
          <a:p>
            <a:endParaRPr lang="en-US" dirty="0" smtClean="0">
              <a:solidFill>
                <a:srgbClr val="3366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13922" y="5998308"/>
            <a:ext cx="492847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D(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3366FF"/>
                </a:solidFill>
              </a:rPr>
              <a:t> T</a:t>
            </a:r>
            <a:r>
              <a:rPr lang="en-US" baseline="-25000" dirty="0" smtClean="0">
                <a:solidFill>
                  <a:srgbClr val="3366FF"/>
                </a:solidFill>
              </a:rPr>
              <a:t>2</a:t>
            </a:r>
            <a:r>
              <a:rPr lang="en-US" dirty="0" smtClean="0"/>
              <a:t>) ~ L([T])</a:t>
            </a:r>
          </a:p>
          <a:p>
            <a:endParaRPr lang="en-US" dirty="0"/>
          </a:p>
          <a:p>
            <a:r>
              <a:rPr lang="en-US" dirty="0" smtClean="0"/>
              <a:t>Difference between trajectories increases with distance travelled by UAV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9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UAV images feature point generation</a:t>
            </a:r>
            <a:endParaRPr lang="en-US" sz="4000" dirty="0"/>
          </a:p>
        </p:txBody>
      </p:sp>
      <p:pic>
        <p:nvPicPr>
          <p:cNvPr id="4" name="Picture 3" descr="remotesensingpointm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31" y="1631383"/>
            <a:ext cx="6289748" cy="4801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1716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Hidden-Markov-Model based UAV trajectory search as graph matching</a:t>
            </a:r>
            <a:endParaRPr lang="en-US" sz="3200" dirty="0"/>
          </a:p>
        </p:txBody>
      </p:sp>
      <p:pic>
        <p:nvPicPr>
          <p:cNvPr id="3" name="Picture 2" descr="hmmgraphmatch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20" y="1420560"/>
            <a:ext cx="4839462" cy="24134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hmmgraphmatchin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21" y="4364097"/>
            <a:ext cx="4839462" cy="23921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27615" y="1420560"/>
            <a:ext cx="381478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Two trajectories (sub-graphs G</a:t>
            </a:r>
            <a:r>
              <a:rPr lang="en-US" baseline="-25000" dirty="0" smtClean="0"/>
              <a:t>1</a:t>
            </a:r>
            <a:r>
              <a:rPr lang="en-US" dirty="0" smtClean="0"/>
              <a:t> and G</a:t>
            </a:r>
            <a:r>
              <a:rPr lang="en-US" baseline="-25000" dirty="0" smtClean="0"/>
              <a:t>2</a:t>
            </a:r>
            <a:r>
              <a:rPr lang="en-US" dirty="0" smtClean="0"/>
              <a:t>) can be compared by pair-wise node matching.</a:t>
            </a:r>
          </a:p>
          <a:p>
            <a:r>
              <a:rPr lang="en-US" dirty="0" smtClean="0"/>
              <a:t>The approach can be modified to handle missing nodes and insert nodes if required to handle missing data.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27615" y="4364097"/>
            <a:ext cx="381478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Hidden-Markov Models provide a probabilistic framework to model the trajectory and matching with ‘ground truth’ GIS layers map.</a:t>
            </a:r>
          </a:p>
          <a:p>
            <a:r>
              <a:rPr lang="en-US" dirty="0" smtClean="0"/>
              <a:t>HMMs are robust to noise and missing data (had popular in conceptually similar and challenging tasks like handwriting and voice stream matching)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696464"/>
                </a:solidFill>
                <a:latin typeface="Tahoma"/>
                <a:ea typeface="ＭＳ Ｐゴシック"/>
              </a:rPr>
              <a:t>Accurate</a:t>
            </a:r>
            <a:r>
              <a:rPr lang="en-US" sz="4000" dirty="0">
                <a:solidFill>
                  <a:srgbClr val="696464"/>
                </a:solidFill>
                <a:latin typeface="Tahoma"/>
                <a:ea typeface="ＭＳ Ｐゴシック"/>
              </a:rPr>
              <a:t> </a:t>
            </a:r>
            <a:r>
              <a:rPr lang="en-US" sz="4000" dirty="0" smtClean="0">
                <a:solidFill>
                  <a:srgbClr val="696464"/>
                </a:solidFill>
                <a:latin typeface="Tahoma"/>
                <a:ea typeface="ＭＳ Ｐゴシック"/>
              </a:rPr>
              <a:t>Localization of UAV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280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696464"/>
                </a:solidFill>
                <a:latin typeface="Tahoma"/>
                <a:ea typeface="ＭＳ Ｐゴシック"/>
              </a:rPr>
              <a:t>Contents</a:t>
            </a:r>
            <a:endParaRPr lang="en-US" sz="40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788461358"/>
              </p:ext>
            </p:extLst>
          </p:nvPr>
        </p:nvGraphicFramePr>
        <p:xfrm>
          <a:off x="1465384" y="1592387"/>
          <a:ext cx="7219462" cy="4670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127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UAV Positioning</a:t>
            </a:r>
            <a:endParaRPr lang="en-US" sz="4000" dirty="0"/>
          </a:p>
        </p:txBody>
      </p:sp>
      <p:pic>
        <p:nvPicPr>
          <p:cNvPr id="4" name="Picture 3" descr="multiHypothesisTrajecto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45" y="1420560"/>
            <a:ext cx="5366631" cy="31359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3154" y="4943231"/>
            <a:ext cx="8587154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The UAV position uncertainty is modeled by a 3D </a:t>
            </a:r>
            <a:r>
              <a:rPr lang="en-US" dirty="0" err="1" smtClean="0"/>
              <a:t>gaussian</a:t>
            </a:r>
            <a:r>
              <a:rPr lang="en-US" dirty="0" smtClean="0"/>
              <a:t> (</a:t>
            </a:r>
            <a:r>
              <a:rPr lang="en-US" dirty="0" err="1" smtClean="0"/>
              <a:t>h</a:t>
            </a:r>
            <a:r>
              <a:rPr lang="en-US" baseline="-25000" dirty="0" err="1" smtClean="0"/>
              <a:t>ij</a:t>
            </a:r>
            <a:r>
              <a:rPr lang="en-US" dirty="0" smtClean="0"/>
              <a:t>) at each sample time 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j</a:t>
            </a:r>
            <a:r>
              <a:rPr lang="en-US" dirty="0" smtClean="0"/>
              <a:t>), whose parameters are based on sensor analysis. The motion of the UAV is modeled as trajectories (</a:t>
            </a:r>
            <a:r>
              <a:rPr lang="en-US" dirty="0" err="1" smtClean="0"/>
              <a:t>t</a:t>
            </a:r>
            <a:r>
              <a:rPr lang="en-US" baseline="-25000" dirty="0" err="1" smtClean="0"/>
              <a:t>kj</a:t>
            </a:r>
            <a:r>
              <a:rPr lang="en-US" dirty="0" smtClean="0"/>
              <a:t>). UAV positioning is formulated as a multi-hypothesis tracking problem.</a:t>
            </a:r>
          </a:p>
          <a:p>
            <a:r>
              <a:rPr lang="en-US" dirty="0" smtClean="0"/>
              <a:t>As the UAV moves, candidate trajectories are pruned based on trends in sensor data at temporal samples leading to gradually higher probabilistic confidence in UAV position.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54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470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>
                <a:latin typeface="Gill Sans"/>
              </a:rPr>
              <a:t>Omni-functional UAV Geo-Navigation</a:t>
            </a:r>
            <a:endParaRPr/>
          </a:p>
        </p:txBody>
      </p:sp>
      <p:sp>
        <p:nvSpPr>
          <p:cNvPr id="318" name="TextShape 2"/>
          <p:cNvSpPr txBox="1"/>
          <p:nvPr/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30872288"/>
              </p:ext>
            </p:extLst>
          </p:nvPr>
        </p:nvGraphicFramePr>
        <p:xfrm>
          <a:off x="1693333" y="1552222"/>
          <a:ext cx="6773333" cy="4515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>
                <a:latin typeface="Gill Sans"/>
              </a:rPr>
              <a:t>Vision Aided Inertial Navigation</a:t>
            </a:r>
            <a:endParaRPr/>
          </a:p>
        </p:txBody>
      </p:sp>
      <p:sp>
        <p:nvSpPr>
          <p:cNvPr id="312" name="TextShape 2"/>
          <p:cNvSpPr txBox="1"/>
          <p:nvPr/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UAV video analysis: detection of key-points and features on images of ground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Estimation of altitude and motion from analysis of detected keypoint across frames of UAV video using 3D geometry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Kalman Filter framework for inertial navigation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Estimations from vision component used to correct for drift in inertial navigation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Applicable in GPS-degraded or sparse-GPS environments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>
                <a:latin typeface="Gill Sans"/>
              </a:rPr>
              <a:t>Multi-modal Analysis</a:t>
            </a:r>
            <a:endParaRPr/>
          </a:p>
        </p:txBody>
      </p:sp>
      <p:sp>
        <p:nvSpPr>
          <p:cNvPr id="314" name="TextShape 2"/>
          <p:cNvSpPr txBox="1"/>
          <p:nvPr/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Independent or combined use of different vision sensors Electro-Optic, Infra-Red, Night-Vision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Image Registration for combining video from different sensors for day/night and adverse weather operation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LiDAR sensor (if available) aids accuracy of video frame alignment of 2D ground plane from UAV.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1015920" y="228600"/>
            <a:ext cx="8826480" cy="1191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3200">
                <a:latin typeface="Gill Sans"/>
              </a:rPr>
              <a:t>GIS + UAV</a:t>
            </a:r>
            <a:endParaRPr/>
          </a:p>
        </p:txBody>
      </p:sp>
      <p:sp>
        <p:nvSpPr>
          <p:cNvPr id="316" name="TextShape 2"/>
          <p:cNvSpPr txBox="1"/>
          <p:nvPr/>
        </p:nvSpPr>
        <p:spPr>
          <a:xfrm>
            <a:off x="507960" y="1783080"/>
            <a:ext cx="9143280" cy="4419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UAV video analysis provides sparse image features and estimates position of these features on 2D ground plane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Spatial-contextual information based descriptor, like shape context uses a log-polar accumulator to encode 360 degree neighborhood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Hidden Markov Model for trajectory state as UAV moves and similar HMM for 'hypothesis' trajectories in GIS sourced map.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Times New Roman"/>
              </a:rPr>
              <a:t>Quantization by shape-context and scaling number of feature points can improve matching score of sparse UAV with GIS.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02440" y="1058400"/>
            <a:ext cx="8635680" cy="1513080"/>
          </a:xfrm>
          <a:prstGeom prst="rect">
            <a:avLst/>
          </a:prstGeom>
        </p:spPr>
        <p:txBody>
          <a:bodyPr lIns="101520" tIns="50760" rIns="101520" bIns="101520"/>
          <a:lstStyle/>
          <a:p>
            <a:pPr>
              <a:lnSpc>
                <a:spcPct val="100000"/>
              </a:lnSpc>
            </a:pPr>
            <a:r>
              <a:rPr lang="en-US" sz="4500">
                <a:solidFill>
                  <a:srgbClr val="808080"/>
                </a:solidFill>
                <a:latin typeface="Tahoma"/>
                <a:ea typeface="ＭＳ Ｐゴシック"/>
              </a:rPr>
              <a:t>Current Work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802440" y="2831040"/>
            <a:ext cx="8635680" cy="1486440"/>
          </a:xfrm>
          <a:prstGeom prst="rect">
            <a:avLst/>
          </a:prstGeom>
        </p:spPr>
        <p:txBody>
          <a:bodyPr lIns="101520" tIns="50760" rIns="101520" bIns="50760"/>
          <a:lstStyle/>
          <a:p>
            <a:endParaRPr/>
          </a:p>
        </p:txBody>
      </p:sp>
      <p:sp>
        <p:nvSpPr>
          <p:cNvPr id="252" name="TextShape 3"/>
          <p:cNvSpPr txBox="1"/>
          <p:nvPr/>
        </p:nvSpPr>
        <p:spPr>
          <a:xfrm>
            <a:off x="162360" y="6898320"/>
            <a:ext cx="507960" cy="507960"/>
          </a:xfrm>
          <a:prstGeom prst="rect">
            <a:avLst/>
          </a:prstGeom>
        </p:spPr>
        <p:txBody>
          <a:bodyPr lIns="0" tIns="0" rIns="0" bIns="0" anchor="ctr" anchorCtr="1"/>
          <a:lstStyle/>
          <a:p>
            <a:pPr>
              <a:lnSpc>
                <a:spcPct val="100000"/>
              </a:lnSpc>
            </a:pPr>
            <a:fld id="{260C64EE-AE62-403B-B5E2-0000C7D285B7}" type="slidenum">
              <a:rPr lang="en-US" sz="1600">
                <a:solidFill>
                  <a:srgbClr val="FFFFFF"/>
                </a:solidFill>
                <a:latin typeface="Franklin Gothic Book"/>
              </a:rPr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motion estimation in video</a:t>
            </a:r>
            <a:endParaRPr lang="en-US" dirty="0">
              <a:solidFill>
                <a:srgbClr val="696464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854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r>
              <a:rPr lang="en-US" sz="3600" dirty="0" smtClean="0"/>
              <a:t>Moving 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16000" y="1608666"/>
            <a:ext cx="8636000" cy="5080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D. </a:t>
            </a:r>
            <a:r>
              <a:rPr lang="en-US" dirty="0"/>
              <a:t>Zamalieva, A. Yilmaz and J. Davis. 2014. A Multi-Transformational Model for Background Subtraction with Moving Cameras. European Conf. on Computer Vision. </a:t>
            </a:r>
            <a:endParaRPr lang="en-US" dirty="0" smtClean="0"/>
          </a:p>
          <a:p>
            <a:r>
              <a:rPr lang="en-US" dirty="0" smtClean="0"/>
              <a:t>D</a:t>
            </a:r>
            <a:r>
              <a:rPr lang="en-US" dirty="0"/>
              <a:t>. Zamalieva, A. Yilmaz and J. Davis. 2014. Exploiting Temporal Geometry for Moving Camera Background Subtraction. International Conf. on Pattern Recognition. </a:t>
            </a:r>
            <a:r>
              <a:rPr lang="en-US" dirty="0" smtClean="0"/>
              <a:t>Sweden</a:t>
            </a:r>
          </a:p>
          <a:p>
            <a:r>
              <a:rPr lang="en-US" dirty="0" smtClean="0"/>
              <a:t>D</a:t>
            </a:r>
            <a:r>
              <a:rPr lang="en-US" dirty="0"/>
              <a:t>. Zamalieva and A. Yilmaz. 2014. Background subtraction for the moving camera: A geometric approach. Computer Vision and Image Understanding, Vol 127, p. 73-85</a:t>
            </a:r>
          </a:p>
        </p:txBody>
      </p:sp>
      <p:pic>
        <p:nvPicPr>
          <p:cNvPr id="8" name="vid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2591" y="1608666"/>
            <a:ext cx="3983818" cy="2244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res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44332" y="1603195"/>
            <a:ext cx="3993530" cy="2249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44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9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5" name="Content Placeholder 6" descr="m3_overview.pdf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" b="1485"/>
          <a:stretch>
            <a:fillRect/>
          </a:stretch>
        </p:blipFill>
        <p:spPr>
          <a:xfrm>
            <a:off x="1171419" y="1509996"/>
            <a:ext cx="8290562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9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do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461" y="1025769"/>
            <a:ext cx="9102055" cy="515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73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1283</Words>
  <Application>Microsoft Macintosh PowerPoint</Application>
  <PresentationFormat>Custom</PresentationFormat>
  <Paragraphs>204</Paragraphs>
  <Slides>45</Slides>
  <Notes>23</Notes>
  <HiddenSlides>4</HiddenSlides>
  <MMClips>12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Contents</vt:lpstr>
      <vt:lpstr>PowerPoint Presentation</vt:lpstr>
      <vt:lpstr>Background motion estimation in video</vt:lpstr>
      <vt:lpstr>Prior Work Moving Object Detection</vt:lpstr>
      <vt:lpstr>Overview</vt:lpstr>
      <vt:lpstr>PowerPoint Presentation</vt:lpstr>
      <vt:lpstr>PowerPoint Presentation</vt:lpstr>
      <vt:lpstr>Estimating 3D trajectory of mobile platform</vt:lpstr>
      <vt:lpstr>Methodology</vt:lpstr>
      <vt:lpstr>Mobile platform camera view</vt:lpstr>
      <vt:lpstr>DSP Sift based correspondences</vt:lpstr>
      <vt:lpstr>Geometric Inlier Outlier Sets</vt:lpstr>
      <vt:lpstr>Evaluation of 3D trajectory</vt:lpstr>
      <vt:lpstr>Recovered 3D Trajectory</vt:lpstr>
      <vt:lpstr>Geo-Navigation using GIS</vt:lpstr>
      <vt:lpstr>PowerPoint Presentation</vt:lpstr>
      <vt:lpstr>Encoding Trajectories</vt:lpstr>
      <vt:lpstr>PowerPoint Presentation</vt:lpstr>
      <vt:lpstr>Trajectory Localization, Washington DC</vt:lpstr>
      <vt:lpstr>Trajectory Localization, Montpellier France</vt:lpstr>
      <vt:lpstr>PowerPoint Presentation</vt:lpstr>
      <vt:lpstr>Extension to Indoor Navigation</vt:lpstr>
      <vt:lpstr>PowerPoint Presentation</vt:lpstr>
      <vt:lpstr>Geo-Localization using Multiple GIS Layers </vt:lpstr>
      <vt:lpstr>PowerPoint Presentation</vt:lpstr>
      <vt:lpstr>PowerPoint Presentation</vt:lpstr>
      <vt:lpstr>PowerPoint Presentation</vt:lpstr>
      <vt:lpstr>Geo-Localization of UAV</vt:lpstr>
      <vt:lpstr>UAV trajectory</vt:lpstr>
      <vt:lpstr>Low-level Image Features</vt:lpstr>
      <vt:lpstr>GIS and UAV Trajectory Representation</vt:lpstr>
      <vt:lpstr>Spatial Contextual Descriptor</vt:lpstr>
      <vt:lpstr>Distinguishing UAV Trajectories</vt:lpstr>
      <vt:lpstr>UAV images feature point generation</vt:lpstr>
      <vt:lpstr>Hidden-Markov-Model based UAV trajectory search as graph matching</vt:lpstr>
      <vt:lpstr>Accurate Localization of UAV</vt:lpstr>
      <vt:lpstr>UAV Positioning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Ashish Gupta</cp:lastModifiedBy>
  <cp:revision>23</cp:revision>
  <dcterms:modified xsi:type="dcterms:W3CDTF">2015-12-08T00:38:45Z</dcterms:modified>
</cp:coreProperties>
</file>